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45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B15DB-6FC3-4F30-869E-30638E4EA409}" v="1" dt="2021-11-12T19:04:14.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Staneart" userId="a9e877f6dabfaab3" providerId="LiveId" clId="{A131125A-EF03-4756-A027-104743BA4483}"/>
    <pc:docChg chg="custSel modMainMaster">
      <pc:chgData name="Doug Staneart" userId="a9e877f6dabfaab3" providerId="LiveId" clId="{A131125A-EF03-4756-A027-104743BA4483}" dt="2021-01-20T22:59:31.104" v="162" actId="20577"/>
      <pc:docMkLst>
        <pc:docMk/>
      </pc:docMkLst>
      <pc:sldMasterChg chg="modSldLayout">
        <pc:chgData name="Doug Staneart" userId="a9e877f6dabfaab3" providerId="LiveId" clId="{A131125A-EF03-4756-A027-104743BA4483}" dt="2021-01-20T22:59:31.104" v="162" actId="20577"/>
        <pc:sldMasterMkLst>
          <pc:docMk/>
          <pc:sldMasterMk cId="1437210191" sldId="2147483648"/>
        </pc:sldMasterMkLst>
        <pc:sldLayoutChg chg="modSp mod">
          <pc:chgData name="Doug Staneart" userId="a9e877f6dabfaab3" providerId="LiveId" clId="{A131125A-EF03-4756-A027-104743BA4483}" dt="2021-01-20T22:50:33.427" v="8" actId="20577"/>
          <pc:sldLayoutMkLst>
            <pc:docMk/>
            <pc:sldMasterMk cId="1437210191" sldId="2147483648"/>
            <pc:sldLayoutMk cId="4095099966" sldId="2147483661"/>
          </pc:sldLayoutMkLst>
          <pc:spChg chg="mod">
            <ac:chgData name="Doug Staneart" userId="a9e877f6dabfaab3" providerId="LiveId" clId="{A131125A-EF03-4756-A027-104743BA4483}" dt="2021-01-20T22:50:33.427" v="8" actId="20577"/>
            <ac:spMkLst>
              <pc:docMk/>
              <pc:sldMasterMk cId="1437210191" sldId="2147483648"/>
              <pc:sldLayoutMk cId="4095099966" sldId="2147483661"/>
              <ac:spMk id="12" creationId="{333E55E6-4B61-454A-BEEE-C1B09C70877A}"/>
            </ac:spMkLst>
          </pc:spChg>
        </pc:sldLayoutChg>
        <pc:sldLayoutChg chg="modSp mod">
          <pc:chgData name="Doug Staneart" userId="a9e877f6dabfaab3" providerId="LiveId" clId="{A131125A-EF03-4756-A027-104743BA4483}" dt="2021-01-20T22:59:31.104" v="162" actId="20577"/>
          <pc:sldLayoutMkLst>
            <pc:docMk/>
            <pc:sldMasterMk cId="1437210191" sldId="2147483648"/>
            <pc:sldLayoutMk cId="361092943" sldId="2147483662"/>
          </pc:sldLayoutMkLst>
          <pc:spChg chg="mod">
            <ac:chgData name="Doug Staneart" userId="a9e877f6dabfaab3" providerId="LiveId" clId="{A131125A-EF03-4756-A027-104743BA4483}" dt="2021-01-20T22:59:31.104" v="162" actId="20577"/>
            <ac:spMkLst>
              <pc:docMk/>
              <pc:sldMasterMk cId="1437210191" sldId="2147483648"/>
              <pc:sldLayoutMk cId="361092943" sldId="2147483662"/>
              <ac:spMk id="8" creationId="{C71EA0AD-0CB1-4860-87E9-219FE487C415}"/>
            </ac:spMkLst>
          </pc:spChg>
        </pc:sldLayoutChg>
        <pc:sldLayoutChg chg="modSp mod">
          <pc:chgData name="Doug Staneart" userId="a9e877f6dabfaab3" providerId="LiveId" clId="{A131125A-EF03-4756-A027-104743BA4483}" dt="2021-01-20T22:56:54.470" v="122" actId="5793"/>
          <pc:sldLayoutMkLst>
            <pc:docMk/>
            <pc:sldMasterMk cId="1437210191" sldId="2147483648"/>
            <pc:sldLayoutMk cId="3712660058" sldId="2147483663"/>
          </pc:sldLayoutMkLst>
          <pc:spChg chg="mod">
            <ac:chgData name="Doug Staneart" userId="a9e877f6dabfaab3" providerId="LiveId" clId="{A131125A-EF03-4756-A027-104743BA4483}" dt="2021-01-20T22:56:54.470" v="122" actId="5793"/>
            <ac:spMkLst>
              <pc:docMk/>
              <pc:sldMasterMk cId="1437210191" sldId="2147483648"/>
              <pc:sldLayoutMk cId="3712660058" sldId="2147483663"/>
              <ac:spMk id="7" creationId="{8778DD6A-205F-4E9E-87B7-D3ED982D6D58}"/>
            </ac:spMkLst>
          </pc:spChg>
          <pc:spChg chg="mod">
            <ac:chgData name="Doug Staneart" userId="a9e877f6dabfaab3" providerId="LiveId" clId="{A131125A-EF03-4756-A027-104743BA4483}" dt="2021-01-20T22:55:24.771" v="107" actId="20577"/>
            <ac:spMkLst>
              <pc:docMk/>
              <pc:sldMasterMk cId="1437210191" sldId="2147483648"/>
              <pc:sldLayoutMk cId="3712660058" sldId="2147483663"/>
              <ac:spMk id="10" creationId="{D2E8085C-22DA-4AE5-9AD0-F34A5F0D6D63}"/>
            </ac:spMkLst>
          </pc:spChg>
        </pc:sldLayoutChg>
        <pc:sldLayoutChg chg="modSp mod">
          <pc:chgData name="Doug Staneart" userId="a9e877f6dabfaab3" providerId="LiveId" clId="{A131125A-EF03-4756-A027-104743BA4483}" dt="2021-01-20T22:53:04.861" v="51" actId="20577"/>
          <pc:sldLayoutMkLst>
            <pc:docMk/>
            <pc:sldMasterMk cId="1437210191" sldId="2147483648"/>
            <pc:sldLayoutMk cId="1074419463" sldId="2147483664"/>
          </pc:sldLayoutMkLst>
          <pc:spChg chg="mod">
            <ac:chgData name="Doug Staneart" userId="a9e877f6dabfaab3" providerId="LiveId" clId="{A131125A-EF03-4756-A027-104743BA4483}" dt="2021-01-20T22:53:04.861" v="51" actId="20577"/>
            <ac:spMkLst>
              <pc:docMk/>
              <pc:sldMasterMk cId="1437210191" sldId="2147483648"/>
              <pc:sldLayoutMk cId="1074419463" sldId="2147483664"/>
              <ac:spMk id="7" creationId="{BC5AB600-8C32-4575-BF56-05A529690BD5}"/>
            </ac:spMkLst>
          </pc:spChg>
        </pc:sldLayoutChg>
      </pc:sldMasterChg>
    </pc:docChg>
  </pc:docChgLst>
  <pc:docChgLst>
    <pc:chgData name="Doug Staneart" userId="a9e877f6dabfaab3" providerId="LiveId" clId="{46EDBA48-3309-46DA-8436-10F19968F912}"/>
    <pc:docChg chg="undo redo custSel mod addSld delSld modSld addMainMaster delMainMaster modMainMaster">
      <pc:chgData name="Doug Staneart" userId="a9e877f6dabfaab3" providerId="LiveId" clId="{46EDBA48-3309-46DA-8436-10F19968F912}" dt="2021-01-11T04:35:51.676" v="6517" actId="1076"/>
      <pc:docMkLst>
        <pc:docMk/>
      </pc:docMkLst>
      <pc:sldChg chg="addSp delSp modSp mod modClrScheme chgLayout">
        <pc:chgData name="Doug Staneart" userId="a9e877f6dabfaab3" providerId="LiveId" clId="{46EDBA48-3309-46DA-8436-10F19968F912}" dt="2021-01-11T04:33:30.890" v="6504" actId="1076"/>
        <pc:sldMkLst>
          <pc:docMk/>
          <pc:sldMk cId="3648241500" sldId="256"/>
        </pc:sldMkLst>
        <pc:spChg chg="del mod ord">
          <ac:chgData name="Doug Staneart" userId="a9e877f6dabfaab3" providerId="LiveId" clId="{46EDBA48-3309-46DA-8436-10F19968F912}" dt="2021-01-11T04:06:58.724" v="6396" actId="478"/>
          <ac:spMkLst>
            <pc:docMk/>
            <pc:sldMk cId="3648241500" sldId="256"/>
            <ac:spMk id="2" creationId="{892F32BA-6B31-4777-A769-5B7B0E012C17}"/>
          </ac:spMkLst>
        </pc:spChg>
        <pc:spChg chg="del mod ord">
          <ac:chgData name="Doug Staneart" userId="a9e877f6dabfaab3" providerId="LiveId" clId="{46EDBA48-3309-46DA-8436-10F19968F912}" dt="2021-01-11T04:06:45.503" v="6394" actId="478"/>
          <ac:spMkLst>
            <pc:docMk/>
            <pc:sldMk cId="3648241500" sldId="256"/>
            <ac:spMk id="3" creationId="{A2DF0E7D-9B05-4547-8D41-649CA0EFC80D}"/>
          </ac:spMkLst>
        </pc:spChg>
        <pc:spChg chg="del">
          <ac:chgData name="Doug Staneart" userId="a9e877f6dabfaab3" providerId="LiveId" clId="{46EDBA48-3309-46DA-8436-10F19968F912}" dt="2021-01-11T04:08:14.394" v="6404" actId="478"/>
          <ac:spMkLst>
            <pc:docMk/>
            <pc:sldMk cId="3648241500" sldId="256"/>
            <ac:spMk id="10" creationId="{670CF622-86D2-4608-9909-4930D2B1C897}"/>
          </ac:spMkLst>
        </pc:spChg>
        <pc:spChg chg="add del mod">
          <ac:chgData name="Doug Staneart" userId="a9e877f6dabfaab3" providerId="LiveId" clId="{46EDBA48-3309-46DA-8436-10F19968F912}" dt="2021-01-11T04:08:14.394" v="6404" actId="478"/>
          <ac:spMkLst>
            <pc:docMk/>
            <pc:sldMk cId="3648241500" sldId="256"/>
            <ac:spMk id="17" creationId="{AFEE88A2-1678-40FA-A85B-EC364ACE634E}"/>
          </ac:spMkLst>
        </pc:spChg>
        <pc:spChg chg="add del mod">
          <ac:chgData name="Doug Staneart" userId="a9e877f6dabfaab3" providerId="LiveId" clId="{46EDBA48-3309-46DA-8436-10F19968F912}" dt="2021-01-11T04:08:14.394" v="6404" actId="478"/>
          <ac:spMkLst>
            <pc:docMk/>
            <pc:sldMk cId="3648241500" sldId="256"/>
            <ac:spMk id="23" creationId="{5CEEE5F9-92A7-40EF-A3B7-C8C98AA5AF38}"/>
          </ac:spMkLst>
        </pc:spChg>
        <pc:spChg chg="add del mod">
          <ac:chgData name="Doug Staneart" userId="a9e877f6dabfaab3" providerId="LiveId" clId="{46EDBA48-3309-46DA-8436-10F19968F912}" dt="2021-01-11T04:06:54.059" v="6395" actId="478"/>
          <ac:spMkLst>
            <pc:docMk/>
            <pc:sldMk cId="3648241500" sldId="256"/>
            <ac:spMk id="25" creationId="{1DF79802-2C8B-422D-84EE-E1A01AC0D768}"/>
          </ac:spMkLst>
        </pc:spChg>
        <pc:spChg chg="add del mod">
          <ac:chgData name="Doug Staneart" userId="a9e877f6dabfaab3" providerId="LiveId" clId="{46EDBA48-3309-46DA-8436-10F19968F912}" dt="2021-01-11T04:07:00.493" v="6397" actId="478"/>
          <ac:spMkLst>
            <pc:docMk/>
            <pc:sldMk cId="3648241500" sldId="256"/>
            <ac:spMk id="27" creationId="{671585F5-A279-4AA9-BC16-C05D1B9345F5}"/>
          </ac:spMkLst>
        </pc:spChg>
        <pc:picChg chg="add del mod modCrop">
          <ac:chgData name="Doug Staneart" userId="a9e877f6dabfaab3" providerId="LiveId" clId="{46EDBA48-3309-46DA-8436-10F19968F912}" dt="2021-01-11T03:12:55.054" v="6044" actId="478"/>
          <ac:picMkLst>
            <pc:docMk/>
            <pc:sldMk cId="3648241500" sldId="256"/>
            <ac:picMk id="14" creationId="{B71C3E70-24E6-4ABC-8EE3-893FF34D63A0}"/>
          </ac:picMkLst>
        </pc:picChg>
        <pc:picChg chg="add del mod">
          <ac:chgData name="Doug Staneart" userId="a9e877f6dabfaab3" providerId="LiveId" clId="{46EDBA48-3309-46DA-8436-10F19968F912}" dt="2021-01-10T19:41:30.762" v="708" actId="478"/>
          <ac:picMkLst>
            <pc:docMk/>
            <pc:sldMk cId="3648241500" sldId="256"/>
            <ac:picMk id="15" creationId="{616C7F84-008E-49EF-A9D5-9FF9BB186F8D}"/>
          </ac:picMkLst>
        </pc:picChg>
        <pc:picChg chg="add del mod modCrop">
          <ac:chgData name="Doug Staneart" userId="a9e877f6dabfaab3" providerId="LiveId" clId="{46EDBA48-3309-46DA-8436-10F19968F912}" dt="2021-01-11T03:13:06.033" v="6046" actId="478"/>
          <ac:picMkLst>
            <pc:docMk/>
            <pc:sldMk cId="3648241500" sldId="256"/>
            <ac:picMk id="16" creationId="{EDD8767B-B487-4A17-B264-14E28DA4C129}"/>
          </ac:picMkLst>
        </pc:picChg>
        <pc:picChg chg="add del mod">
          <ac:chgData name="Doug Staneart" userId="a9e877f6dabfaab3" providerId="LiveId" clId="{46EDBA48-3309-46DA-8436-10F19968F912}" dt="2021-01-11T03:12:23.522" v="6039" actId="478"/>
          <ac:picMkLst>
            <pc:docMk/>
            <pc:sldMk cId="3648241500" sldId="256"/>
            <ac:picMk id="18" creationId="{0F6963D6-896F-46A0-8236-8EF4ECD1E946}"/>
          </ac:picMkLst>
        </pc:picChg>
        <pc:picChg chg="add del mod">
          <ac:chgData name="Doug Staneart" userId="a9e877f6dabfaab3" providerId="LiveId" clId="{46EDBA48-3309-46DA-8436-10F19968F912}" dt="2021-01-11T04:08:14.394" v="6404" actId="478"/>
          <ac:picMkLst>
            <pc:docMk/>
            <pc:sldMk cId="3648241500" sldId="256"/>
            <ac:picMk id="20" creationId="{281518D7-05C2-432D-A926-CE001CBB3BB0}"/>
          </ac:picMkLst>
        </pc:picChg>
        <pc:picChg chg="add del mod">
          <ac:chgData name="Doug Staneart" userId="a9e877f6dabfaab3" providerId="LiveId" clId="{46EDBA48-3309-46DA-8436-10F19968F912}" dt="2021-01-11T04:08:14.394" v="6404" actId="478"/>
          <ac:picMkLst>
            <pc:docMk/>
            <pc:sldMk cId="3648241500" sldId="256"/>
            <ac:picMk id="22" creationId="{539199FD-AC39-4D08-B7CA-59D4781E6134}"/>
          </ac:picMkLst>
        </pc:picChg>
        <pc:picChg chg="add mod">
          <ac:chgData name="Doug Staneart" userId="a9e877f6dabfaab3" providerId="LiveId" clId="{46EDBA48-3309-46DA-8436-10F19968F912}" dt="2021-01-11T04:33:30.890" v="6504" actId="1076"/>
          <ac:picMkLst>
            <pc:docMk/>
            <pc:sldMk cId="3648241500" sldId="256"/>
            <ac:picMk id="28" creationId="{9879E24F-3660-4D17-894B-05C9D23DDCED}"/>
          </ac:picMkLst>
        </pc:picChg>
        <pc:picChg chg="add mod">
          <ac:chgData name="Doug Staneart" userId="a9e877f6dabfaab3" providerId="LiveId" clId="{46EDBA48-3309-46DA-8436-10F19968F912}" dt="2021-01-11T04:33:21.274" v="6503" actId="1076"/>
          <ac:picMkLst>
            <pc:docMk/>
            <pc:sldMk cId="3648241500" sldId="256"/>
            <ac:picMk id="29" creationId="{0832B3FA-7FCB-433C-AB3B-9150E2933A28}"/>
          </ac:picMkLst>
        </pc:picChg>
      </pc:sldChg>
      <pc:sldChg chg="add del">
        <pc:chgData name="Doug Staneart" userId="a9e877f6dabfaab3" providerId="LiveId" clId="{46EDBA48-3309-46DA-8436-10F19968F912}" dt="2021-01-10T23:30:25.399" v="4349" actId="47"/>
        <pc:sldMkLst>
          <pc:docMk/>
          <pc:sldMk cId="3582736194" sldId="257"/>
        </pc:sldMkLst>
      </pc:sldChg>
      <pc:sldChg chg="addSp delSp modSp add mod modClrScheme chgLayout">
        <pc:chgData name="Doug Staneart" userId="a9e877f6dabfaab3" providerId="LiveId" clId="{46EDBA48-3309-46DA-8436-10F19968F912}" dt="2021-01-11T04:34:31.029" v="6508" actId="1076"/>
        <pc:sldMkLst>
          <pc:docMk/>
          <pc:sldMk cId="500383834" sldId="258"/>
        </pc:sldMkLst>
        <pc:spChg chg="del">
          <ac:chgData name="Doug Staneart" userId="a9e877f6dabfaab3" providerId="LiveId" clId="{46EDBA48-3309-46DA-8436-10F19968F912}" dt="2021-01-11T04:04:15.695" v="6385" actId="478"/>
          <ac:spMkLst>
            <pc:docMk/>
            <pc:sldMk cId="500383834" sldId="258"/>
            <ac:spMk id="2" creationId="{892F32BA-6B31-4777-A769-5B7B0E012C17}"/>
          </ac:spMkLst>
        </pc:spChg>
        <pc:spChg chg="del mod">
          <ac:chgData name="Doug Staneart" userId="a9e877f6dabfaab3" providerId="LiveId" clId="{46EDBA48-3309-46DA-8436-10F19968F912}" dt="2021-01-11T04:03:35.810" v="6382" actId="478"/>
          <ac:spMkLst>
            <pc:docMk/>
            <pc:sldMk cId="500383834" sldId="258"/>
            <ac:spMk id="3" creationId="{A2DF0E7D-9B05-4547-8D41-649CA0EFC80D}"/>
          </ac:spMkLst>
        </pc:spChg>
        <pc:spChg chg="del">
          <ac:chgData name="Doug Staneart" userId="a9e877f6dabfaab3" providerId="LiveId" clId="{46EDBA48-3309-46DA-8436-10F19968F912}" dt="2021-01-11T04:04:23.897" v="6387" actId="478"/>
          <ac:spMkLst>
            <pc:docMk/>
            <pc:sldMk cId="500383834" sldId="258"/>
            <ac:spMk id="10" creationId="{670CF622-86D2-4608-9909-4930D2B1C897}"/>
          </ac:spMkLst>
        </pc:spChg>
        <pc:spChg chg="add del mod">
          <ac:chgData name="Doug Staneart" userId="a9e877f6dabfaab3" providerId="LiveId" clId="{46EDBA48-3309-46DA-8436-10F19968F912}" dt="2021-01-11T04:04:17.473" v="6386" actId="478"/>
          <ac:spMkLst>
            <pc:docMk/>
            <pc:sldMk cId="500383834" sldId="258"/>
            <ac:spMk id="11" creationId="{6DCECBB7-B9D0-478F-89CD-8C7B16F0DB46}"/>
          </ac:spMkLst>
        </pc:spChg>
        <pc:spChg chg="add del mod">
          <ac:chgData name="Doug Staneart" userId="a9e877f6dabfaab3" providerId="LiveId" clId="{46EDBA48-3309-46DA-8436-10F19968F912}" dt="2021-01-11T04:04:23.897" v="6387" actId="478"/>
          <ac:spMkLst>
            <pc:docMk/>
            <pc:sldMk cId="500383834" sldId="258"/>
            <ac:spMk id="13" creationId="{7491FB9D-0163-4B3A-BB8C-E6C4F2958FD1}"/>
          </ac:spMkLst>
        </pc:spChg>
        <pc:spChg chg="del mod">
          <ac:chgData name="Doug Staneart" userId="a9e877f6dabfaab3" providerId="LiveId" clId="{46EDBA48-3309-46DA-8436-10F19968F912}" dt="2021-01-11T04:04:23.897" v="6387" actId="478"/>
          <ac:spMkLst>
            <pc:docMk/>
            <pc:sldMk cId="500383834" sldId="258"/>
            <ac:spMk id="17" creationId="{AFEE88A2-1678-40FA-A85B-EC364ACE634E}"/>
          </ac:spMkLst>
        </pc:spChg>
        <pc:picChg chg="add del mod">
          <ac:chgData name="Doug Staneart" userId="a9e877f6dabfaab3" providerId="LiveId" clId="{46EDBA48-3309-46DA-8436-10F19968F912}" dt="2021-01-11T04:04:23.897" v="6387" actId="478"/>
          <ac:picMkLst>
            <pc:docMk/>
            <pc:sldMk cId="500383834" sldId="258"/>
            <ac:picMk id="5" creationId="{C432A72A-0927-4453-8875-465034D9FE55}"/>
          </ac:picMkLst>
        </pc:picChg>
        <pc:picChg chg="add del mod">
          <ac:chgData name="Doug Staneart" userId="a9e877f6dabfaab3" providerId="LiveId" clId="{46EDBA48-3309-46DA-8436-10F19968F912}" dt="2021-01-11T04:04:23.897" v="6387" actId="478"/>
          <ac:picMkLst>
            <pc:docMk/>
            <pc:sldMk cId="500383834" sldId="258"/>
            <ac:picMk id="7" creationId="{0C71CAA3-998D-4309-BFA7-8804D3E02CB2}"/>
          </ac:picMkLst>
        </pc:picChg>
        <pc:picChg chg="add del mod">
          <ac:chgData name="Doug Staneart" userId="a9e877f6dabfaab3" providerId="LiveId" clId="{46EDBA48-3309-46DA-8436-10F19968F912}" dt="2021-01-11T03:13:44.168" v="6051" actId="478"/>
          <ac:picMkLst>
            <pc:docMk/>
            <pc:sldMk cId="500383834" sldId="258"/>
            <ac:picMk id="8" creationId="{D261C0F7-4353-441C-9CE5-AD6682B4ED34}"/>
          </ac:picMkLst>
        </pc:picChg>
        <pc:picChg chg="del">
          <ac:chgData name="Doug Staneart" userId="a9e877f6dabfaab3" providerId="LiveId" clId="{46EDBA48-3309-46DA-8436-10F19968F912}" dt="2021-01-10T21:14:58.817" v="2139" actId="478"/>
          <ac:picMkLst>
            <pc:docMk/>
            <pc:sldMk cId="500383834" sldId="258"/>
            <ac:picMk id="14" creationId="{B71C3E70-24E6-4ABC-8EE3-893FF34D63A0}"/>
          </ac:picMkLst>
        </pc:picChg>
        <pc:picChg chg="del">
          <ac:chgData name="Doug Staneart" userId="a9e877f6dabfaab3" providerId="LiveId" clId="{46EDBA48-3309-46DA-8436-10F19968F912}" dt="2021-01-11T03:14:12.012" v="6056" actId="478"/>
          <ac:picMkLst>
            <pc:docMk/>
            <pc:sldMk cId="500383834" sldId="258"/>
            <ac:picMk id="16" creationId="{EDD8767B-B487-4A17-B264-14E28DA4C129}"/>
          </ac:picMkLst>
        </pc:picChg>
        <pc:picChg chg="add mod">
          <ac:chgData name="Doug Staneart" userId="a9e877f6dabfaab3" providerId="LiveId" clId="{46EDBA48-3309-46DA-8436-10F19968F912}" dt="2021-01-11T04:34:31.029" v="6508" actId="1076"/>
          <ac:picMkLst>
            <pc:docMk/>
            <pc:sldMk cId="500383834" sldId="258"/>
            <ac:picMk id="18" creationId="{ACC38DD5-5100-4A46-B37B-956CE894E9A8}"/>
          </ac:picMkLst>
        </pc:picChg>
        <pc:picChg chg="add mod">
          <ac:chgData name="Doug Staneart" userId="a9e877f6dabfaab3" providerId="LiveId" clId="{46EDBA48-3309-46DA-8436-10F19968F912}" dt="2021-01-11T04:34:22.616" v="6507" actId="1076"/>
          <ac:picMkLst>
            <pc:docMk/>
            <pc:sldMk cId="500383834" sldId="258"/>
            <ac:picMk id="19" creationId="{6356CBA6-E100-4E06-B856-9FE8ED34BB5D}"/>
          </ac:picMkLst>
        </pc:picChg>
      </pc:sldChg>
      <pc:sldChg chg="addSp delSp modSp add mod modClrScheme chgLayout">
        <pc:chgData name="Doug Staneart" userId="a9e877f6dabfaab3" providerId="LiveId" clId="{46EDBA48-3309-46DA-8436-10F19968F912}" dt="2021-01-11T04:35:12.943" v="6513" actId="1076"/>
        <pc:sldMkLst>
          <pc:docMk/>
          <pc:sldMk cId="2027858843" sldId="259"/>
        </pc:sldMkLst>
        <pc:spChg chg="del">
          <ac:chgData name="Doug Staneart" userId="a9e877f6dabfaab3" providerId="LiveId" clId="{46EDBA48-3309-46DA-8436-10F19968F912}" dt="2021-01-11T03:48:30.969" v="6359" actId="478"/>
          <ac:spMkLst>
            <pc:docMk/>
            <pc:sldMk cId="2027858843" sldId="259"/>
            <ac:spMk id="2" creationId="{892F32BA-6B31-4777-A769-5B7B0E012C17}"/>
          </ac:spMkLst>
        </pc:spChg>
        <pc:spChg chg="del mod">
          <ac:chgData name="Doug Staneart" userId="a9e877f6dabfaab3" providerId="LiveId" clId="{46EDBA48-3309-46DA-8436-10F19968F912}" dt="2021-01-11T03:51:19.725" v="6372" actId="478"/>
          <ac:spMkLst>
            <pc:docMk/>
            <pc:sldMk cId="2027858843" sldId="259"/>
            <ac:spMk id="3" creationId="{A2DF0E7D-9B05-4547-8D41-649CA0EFC80D}"/>
          </ac:spMkLst>
        </pc:spChg>
        <pc:spChg chg="add del mod">
          <ac:chgData name="Doug Staneart" userId="a9e877f6dabfaab3" providerId="LiveId" clId="{46EDBA48-3309-46DA-8436-10F19968F912}" dt="2021-01-11T03:48:43.750" v="6360" actId="478"/>
          <ac:spMkLst>
            <pc:docMk/>
            <pc:sldMk cId="2027858843" sldId="259"/>
            <ac:spMk id="9" creationId="{9CE18EF0-493F-4309-9719-517D7C1C8B4E}"/>
          </ac:spMkLst>
        </pc:spChg>
        <pc:spChg chg="del">
          <ac:chgData name="Doug Staneart" userId="a9e877f6dabfaab3" providerId="LiveId" clId="{46EDBA48-3309-46DA-8436-10F19968F912}" dt="2021-01-11T03:51:19.725" v="6372" actId="478"/>
          <ac:spMkLst>
            <pc:docMk/>
            <pc:sldMk cId="2027858843" sldId="259"/>
            <ac:spMk id="10" creationId="{670CF622-86D2-4608-9909-4930D2B1C897}"/>
          </ac:spMkLst>
        </pc:spChg>
        <pc:spChg chg="add del mod">
          <ac:chgData name="Doug Staneart" userId="a9e877f6dabfaab3" providerId="LiveId" clId="{46EDBA48-3309-46DA-8436-10F19968F912}" dt="2021-01-11T03:51:23.650" v="6373" actId="478"/>
          <ac:spMkLst>
            <pc:docMk/>
            <pc:sldMk cId="2027858843" sldId="259"/>
            <ac:spMk id="11" creationId="{38BF9AF7-FE79-47B4-838B-A01E29FEE797}"/>
          </ac:spMkLst>
        </pc:spChg>
        <pc:spChg chg="add del mod">
          <ac:chgData name="Doug Staneart" userId="a9e877f6dabfaab3" providerId="LiveId" clId="{46EDBA48-3309-46DA-8436-10F19968F912}" dt="2021-01-11T04:03:07.378" v="6379" actId="478"/>
          <ac:spMkLst>
            <pc:docMk/>
            <pc:sldMk cId="2027858843" sldId="259"/>
            <ac:spMk id="12" creationId="{43BE68F3-F192-4065-A7A7-677B92A6E1FF}"/>
          </ac:spMkLst>
        </pc:spChg>
        <pc:spChg chg="del mod">
          <ac:chgData name="Doug Staneart" userId="a9e877f6dabfaab3" providerId="LiveId" clId="{46EDBA48-3309-46DA-8436-10F19968F912}" dt="2021-01-11T03:51:19.725" v="6372" actId="478"/>
          <ac:spMkLst>
            <pc:docMk/>
            <pc:sldMk cId="2027858843" sldId="259"/>
            <ac:spMk id="17" creationId="{AFEE88A2-1678-40FA-A85B-EC364ACE634E}"/>
          </ac:spMkLst>
        </pc:spChg>
        <pc:picChg chg="add del mod">
          <ac:chgData name="Doug Staneart" userId="a9e877f6dabfaab3" providerId="LiveId" clId="{46EDBA48-3309-46DA-8436-10F19968F912}" dt="2021-01-11T03:51:19.725" v="6372" actId="478"/>
          <ac:picMkLst>
            <pc:docMk/>
            <pc:sldMk cId="2027858843" sldId="259"/>
            <ac:picMk id="5" creationId="{18CA742D-2C9D-410A-8294-B480D7A2DDA9}"/>
          </ac:picMkLst>
        </pc:picChg>
        <pc:picChg chg="add del mod">
          <ac:chgData name="Doug Staneart" userId="a9e877f6dabfaab3" providerId="LiveId" clId="{46EDBA48-3309-46DA-8436-10F19968F912}" dt="2021-01-11T03:51:19.725" v="6372" actId="478"/>
          <ac:picMkLst>
            <pc:docMk/>
            <pc:sldMk cId="2027858843" sldId="259"/>
            <ac:picMk id="7" creationId="{CB88590A-E143-4619-80AE-D2725B4135C4}"/>
          </ac:picMkLst>
        </pc:picChg>
        <pc:picChg chg="del mod">
          <ac:chgData name="Doug Staneart" userId="a9e877f6dabfaab3" providerId="LiveId" clId="{46EDBA48-3309-46DA-8436-10F19968F912}" dt="2021-01-11T03:14:39.046" v="6061" actId="478"/>
          <ac:picMkLst>
            <pc:docMk/>
            <pc:sldMk cId="2027858843" sldId="259"/>
            <ac:picMk id="14" creationId="{B71C3E70-24E6-4ABC-8EE3-893FF34D63A0}"/>
          </ac:picMkLst>
        </pc:picChg>
        <pc:picChg chg="del mod modCrop">
          <ac:chgData name="Doug Staneart" userId="a9e877f6dabfaab3" providerId="LiveId" clId="{46EDBA48-3309-46DA-8436-10F19968F912}" dt="2021-01-11T03:15:05.018" v="6067" actId="478"/>
          <ac:picMkLst>
            <pc:docMk/>
            <pc:sldMk cId="2027858843" sldId="259"/>
            <ac:picMk id="16" creationId="{EDD8767B-B487-4A17-B264-14E28DA4C129}"/>
          </ac:picMkLst>
        </pc:picChg>
        <pc:picChg chg="add mod">
          <ac:chgData name="Doug Staneart" userId="a9e877f6dabfaab3" providerId="LiveId" clId="{46EDBA48-3309-46DA-8436-10F19968F912}" dt="2021-01-11T04:35:12.943" v="6513" actId="1076"/>
          <ac:picMkLst>
            <pc:docMk/>
            <pc:sldMk cId="2027858843" sldId="259"/>
            <ac:picMk id="18" creationId="{C58C4A91-407F-4F60-A52A-D6D4D8A07097}"/>
          </ac:picMkLst>
        </pc:picChg>
        <pc:picChg chg="add mod">
          <ac:chgData name="Doug Staneart" userId="a9e877f6dabfaab3" providerId="LiveId" clId="{46EDBA48-3309-46DA-8436-10F19968F912}" dt="2021-01-11T04:35:03.939" v="6512" actId="1076"/>
          <ac:picMkLst>
            <pc:docMk/>
            <pc:sldMk cId="2027858843" sldId="259"/>
            <ac:picMk id="19" creationId="{7B71FC69-F5FE-4BCE-9704-F7C84D2866E6}"/>
          </ac:picMkLst>
        </pc:picChg>
      </pc:sldChg>
      <pc:sldChg chg="addSp delSp modSp add mod setBg modClrScheme chgLayout">
        <pc:chgData name="Doug Staneart" userId="a9e877f6dabfaab3" providerId="LiveId" clId="{46EDBA48-3309-46DA-8436-10F19968F912}" dt="2021-01-11T04:35:51.676" v="6517" actId="1076"/>
        <pc:sldMkLst>
          <pc:docMk/>
          <pc:sldMk cId="829591664" sldId="260"/>
        </pc:sldMkLst>
        <pc:spChg chg="del mod">
          <ac:chgData name="Doug Staneart" userId="a9e877f6dabfaab3" providerId="LiveId" clId="{46EDBA48-3309-46DA-8436-10F19968F912}" dt="2021-01-11T03:27:26.602" v="6245" actId="478"/>
          <ac:spMkLst>
            <pc:docMk/>
            <pc:sldMk cId="829591664" sldId="260"/>
            <ac:spMk id="2" creationId="{892F32BA-6B31-4777-A769-5B7B0E012C17}"/>
          </ac:spMkLst>
        </pc:spChg>
        <pc:spChg chg="del mod">
          <ac:chgData name="Doug Staneart" userId="a9e877f6dabfaab3" providerId="LiveId" clId="{46EDBA48-3309-46DA-8436-10F19968F912}" dt="2021-01-11T03:27:26.602" v="6245" actId="478"/>
          <ac:spMkLst>
            <pc:docMk/>
            <pc:sldMk cId="829591664" sldId="260"/>
            <ac:spMk id="3" creationId="{A2DF0E7D-9B05-4547-8D41-649CA0EFC80D}"/>
          </ac:spMkLst>
        </pc:spChg>
        <pc:spChg chg="add del mod ord">
          <ac:chgData name="Doug Staneart" userId="a9e877f6dabfaab3" providerId="LiveId" clId="{46EDBA48-3309-46DA-8436-10F19968F912}" dt="2021-01-11T03:35:20.882" v="6303" actId="700"/>
          <ac:spMkLst>
            <pc:docMk/>
            <pc:sldMk cId="829591664" sldId="260"/>
            <ac:spMk id="8" creationId="{8EBBEAB0-BFC6-4AAF-A048-651313D1189F}"/>
          </ac:spMkLst>
        </pc:spChg>
        <pc:spChg chg="add del mod ord">
          <ac:chgData name="Doug Staneart" userId="a9e877f6dabfaab3" providerId="LiveId" clId="{46EDBA48-3309-46DA-8436-10F19968F912}" dt="2021-01-11T03:35:20.882" v="6303" actId="700"/>
          <ac:spMkLst>
            <pc:docMk/>
            <pc:sldMk cId="829591664" sldId="260"/>
            <ac:spMk id="9" creationId="{B6FCABCC-39EA-412B-91D0-D400A7AAD60B}"/>
          </ac:spMkLst>
        </pc:spChg>
        <pc:spChg chg="del ord">
          <ac:chgData name="Doug Staneart" userId="a9e877f6dabfaab3" providerId="LiveId" clId="{46EDBA48-3309-46DA-8436-10F19968F912}" dt="2021-01-11T03:27:26.602" v="6245" actId="478"/>
          <ac:spMkLst>
            <pc:docMk/>
            <pc:sldMk cId="829591664" sldId="260"/>
            <ac:spMk id="10" creationId="{670CF622-86D2-4608-9909-4930D2B1C897}"/>
          </ac:spMkLst>
        </pc:spChg>
        <pc:spChg chg="add del mod ord">
          <ac:chgData name="Doug Staneart" userId="a9e877f6dabfaab3" providerId="LiveId" clId="{46EDBA48-3309-46DA-8436-10F19968F912}" dt="2021-01-11T03:47:29.343" v="6358" actId="478"/>
          <ac:spMkLst>
            <pc:docMk/>
            <pc:sldMk cId="829591664" sldId="260"/>
            <ac:spMk id="11" creationId="{7F923103-54BD-4B7A-AD42-D3448F20CBE3}"/>
          </ac:spMkLst>
        </pc:spChg>
        <pc:spChg chg="add del mod ord">
          <ac:chgData name="Doug Staneart" userId="a9e877f6dabfaab3" providerId="LiveId" clId="{46EDBA48-3309-46DA-8436-10F19968F912}" dt="2021-01-11T03:42:54.592" v="6336" actId="478"/>
          <ac:spMkLst>
            <pc:docMk/>
            <pc:sldMk cId="829591664" sldId="260"/>
            <ac:spMk id="12" creationId="{0DEE052F-B6E5-41E4-8EF7-90386764F76A}"/>
          </ac:spMkLst>
        </pc:spChg>
        <pc:spChg chg="del mod">
          <ac:chgData name="Doug Staneart" userId="a9e877f6dabfaab3" providerId="LiveId" clId="{46EDBA48-3309-46DA-8436-10F19968F912}" dt="2021-01-11T03:27:26.602" v="6245" actId="478"/>
          <ac:spMkLst>
            <pc:docMk/>
            <pc:sldMk cId="829591664" sldId="260"/>
            <ac:spMk id="17" creationId="{AFEE88A2-1678-40FA-A85B-EC364ACE634E}"/>
          </ac:spMkLst>
        </pc:spChg>
        <pc:spChg chg="add del">
          <ac:chgData name="Doug Staneart" userId="a9e877f6dabfaab3" providerId="LiveId" clId="{46EDBA48-3309-46DA-8436-10F19968F912}" dt="2021-01-11T00:08:25.170" v="5916" actId="26606"/>
          <ac:spMkLst>
            <pc:docMk/>
            <pc:sldMk cId="829591664" sldId="260"/>
            <ac:spMk id="22" creationId="{9BD0A92D-399A-41B4-B955-6B72A41B74A9}"/>
          </ac:spMkLst>
        </pc:spChg>
        <pc:spChg chg="add del">
          <ac:chgData name="Doug Staneart" userId="a9e877f6dabfaab3" providerId="LiveId" clId="{46EDBA48-3309-46DA-8436-10F19968F912}" dt="2021-01-11T00:08:25.170" v="5916" actId="26606"/>
          <ac:spMkLst>
            <pc:docMk/>
            <pc:sldMk cId="829591664" sldId="260"/>
            <ac:spMk id="26" creationId="{9FA51AA9-DFBD-4CB2-9C70-26DAC24A34C0}"/>
          </ac:spMkLst>
        </pc:spChg>
        <pc:spChg chg="add del">
          <ac:chgData name="Doug Staneart" userId="a9e877f6dabfaab3" providerId="LiveId" clId="{46EDBA48-3309-46DA-8436-10F19968F912}" dt="2021-01-11T00:08:25.170" v="5916" actId="26606"/>
          <ac:spMkLst>
            <pc:docMk/>
            <pc:sldMk cId="829591664" sldId="260"/>
            <ac:spMk id="28" creationId="{D5905D0D-FE5E-454B-A340-4DE821C09E8B}"/>
          </ac:spMkLst>
        </pc:spChg>
        <pc:picChg chg="add del mod">
          <ac:chgData name="Doug Staneart" userId="a9e877f6dabfaab3" providerId="LiveId" clId="{46EDBA48-3309-46DA-8436-10F19968F912}" dt="2021-01-11T03:27:26.602" v="6245" actId="478"/>
          <ac:picMkLst>
            <pc:docMk/>
            <pc:sldMk cId="829591664" sldId="260"/>
            <ac:picMk id="5" creationId="{4843DF67-6B67-479D-9274-EEA59C4CCF46}"/>
          </ac:picMkLst>
        </pc:picChg>
        <pc:picChg chg="add del mod">
          <ac:chgData name="Doug Staneart" userId="a9e877f6dabfaab3" providerId="LiveId" clId="{46EDBA48-3309-46DA-8436-10F19968F912}" dt="2021-01-11T03:27:26.602" v="6245" actId="478"/>
          <ac:picMkLst>
            <pc:docMk/>
            <pc:sldMk cId="829591664" sldId="260"/>
            <ac:picMk id="7" creationId="{0CA6982D-FBB3-4BD6-82C5-4A9F915C66F8}"/>
          </ac:picMkLst>
        </pc:picChg>
        <pc:picChg chg="del mod ord">
          <ac:chgData name="Doug Staneart" userId="a9e877f6dabfaab3" providerId="LiveId" clId="{46EDBA48-3309-46DA-8436-10F19968F912}" dt="2021-01-11T03:15:29.306" v="6072" actId="478"/>
          <ac:picMkLst>
            <pc:docMk/>
            <pc:sldMk cId="829591664" sldId="260"/>
            <ac:picMk id="14" creationId="{B71C3E70-24E6-4ABC-8EE3-893FF34D63A0}"/>
          </ac:picMkLst>
        </pc:picChg>
        <pc:picChg chg="del mod">
          <ac:chgData name="Doug Staneart" userId="a9e877f6dabfaab3" providerId="LiveId" clId="{46EDBA48-3309-46DA-8436-10F19968F912}" dt="2021-01-11T03:15:52.670" v="6077" actId="478"/>
          <ac:picMkLst>
            <pc:docMk/>
            <pc:sldMk cId="829591664" sldId="260"/>
            <ac:picMk id="16" creationId="{EDD8767B-B487-4A17-B264-14E28DA4C129}"/>
          </ac:picMkLst>
        </pc:picChg>
        <pc:picChg chg="add mod">
          <ac:chgData name="Doug Staneart" userId="a9e877f6dabfaab3" providerId="LiveId" clId="{46EDBA48-3309-46DA-8436-10F19968F912}" dt="2021-01-11T04:35:44.493" v="6516" actId="1076"/>
          <ac:picMkLst>
            <pc:docMk/>
            <pc:sldMk cId="829591664" sldId="260"/>
            <ac:picMk id="20" creationId="{D7D2948C-9422-4F80-AC84-AB5DD8A70173}"/>
          </ac:picMkLst>
        </pc:picChg>
        <pc:picChg chg="add mod">
          <ac:chgData name="Doug Staneart" userId="a9e877f6dabfaab3" providerId="LiveId" clId="{46EDBA48-3309-46DA-8436-10F19968F912}" dt="2021-01-11T04:35:51.676" v="6517" actId="1076"/>
          <ac:picMkLst>
            <pc:docMk/>
            <pc:sldMk cId="829591664" sldId="260"/>
            <ac:picMk id="21" creationId="{96DFF40D-86C9-492F-9CA7-7FB50579869A}"/>
          </ac:picMkLst>
        </pc:picChg>
        <pc:picChg chg="add del">
          <ac:chgData name="Doug Staneart" userId="a9e877f6dabfaab3" providerId="LiveId" clId="{46EDBA48-3309-46DA-8436-10F19968F912}" dt="2021-01-11T00:08:25.170" v="5916" actId="26606"/>
          <ac:picMkLst>
            <pc:docMk/>
            <pc:sldMk cId="829591664" sldId="260"/>
            <ac:picMk id="24" creationId="{D6A49DF9-534D-4905-8F46-02AB63EB6F34}"/>
          </ac:picMkLst>
        </pc:picChg>
      </pc:sldChg>
      <pc:sldChg chg="addSp delSp modSp add mod modClrScheme chgLayout">
        <pc:chgData name="Doug Staneart" userId="a9e877f6dabfaab3" providerId="LiveId" clId="{46EDBA48-3309-46DA-8436-10F19968F912}" dt="2021-01-11T04:35:25.546" v="6514" actId="478"/>
        <pc:sldMkLst>
          <pc:docMk/>
          <pc:sldMk cId="437260603" sldId="261"/>
        </pc:sldMkLst>
        <pc:spChg chg="del mod ord">
          <ac:chgData name="Doug Staneart" userId="a9e877f6dabfaab3" providerId="LiveId" clId="{46EDBA48-3309-46DA-8436-10F19968F912}" dt="2021-01-11T03:27:11.774" v="6244" actId="478"/>
          <ac:spMkLst>
            <pc:docMk/>
            <pc:sldMk cId="437260603" sldId="261"/>
            <ac:spMk id="2" creationId="{892F32BA-6B31-4777-A769-5B7B0E012C17}"/>
          </ac:spMkLst>
        </pc:spChg>
        <pc:spChg chg="del mod">
          <ac:chgData name="Doug Staneart" userId="a9e877f6dabfaab3" providerId="LiveId" clId="{46EDBA48-3309-46DA-8436-10F19968F912}" dt="2021-01-11T00:09:22.614" v="5919" actId="478"/>
          <ac:spMkLst>
            <pc:docMk/>
            <pc:sldMk cId="437260603" sldId="261"/>
            <ac:spMk id="3" creationId="{A2DF0E7D-9B05-4547-8D41-649CA0EFC80D}"/>
          </ac:spMkLst>
        </pc:spChg>
        <pc:spChg chg="add del mod">
          <ac:chgData name="Doug Staneart" userId="a9e877f6dabfaab3" providerId="LiveId" clId="{46EDBA48-3309-46DA-8436-10F19968F912}" dt="2021-01-11T00:09:28.997" v="5920" actId="478"/>
          <ac:spMkLst>
            <pc:docMk/>
            <pc:sldMk cId="437260603" sldId="261"/>
            <ac:spMk id="5" creationId="{465D76EC-17CF-4368-B6E9-E5D9FA944F8C}"/>
          </ac:spMkLst>
        </pc:spChg>
        <pc:spChg chg="add del mod">
          <ac:chgData name="Doug Staneart" userId="a9e877f6dabfaab3" providerId="LiveId" clId="{46EDBA48-3309-46DA-8436-10F19968F912}" dt="2021-01-11T03:23:14.760" v="6218" actId="478"/>
          <ac:spMkLst>
            <pc:docMk/>
            <pc:sldMk cId="437260603" sldId="261"/>
            <ac:spMk id="9" creationId="{DAC7A082-4F10-4F9A-8620-C4B6312F4D22}"/>
          </ac:spMkLst>
        </pc:spChg>
        <pc:spChg chg="del mod">
          <ac:chgData name="Doug Staneart" userId="a9e877f6dabfaab3" providerId="LiveId" clId="{46EDBA48-3309-46DA-8436-10F19968F912}" dt="2021-01-11T03:23:14.760" v="6218" actId="478"/>
          <ac:spMkLst>
            <pc:docMk/>
            <pc:sldMk cId="437260603" sldId="261"/>
            <ac:spMk id="10" creationId="{670CF622-86D2-4608-9909-4930D2B1C897}"/>
          </ac:spMkLst>
        </pc:spChg>
        <pc:spChg chg="add del mod">
          <ac:chgData name="Doug Staneart" userId="a9e877f6dabfaab3" providerId="LiveId" clId="{46EDBA48-3309-46DA-8436-10F19968F912}" dt="2021-01-11T03:20:41.747" v="6212" actId="478"/>
          <ac:spMkLst>
            <pc:docMk/>
            <pc:sldMk cId="437260603" sldId="261"/>
            <ac:spMk id="11" creationId="{0AF0118C-9F98-42DB-B3AE-E03BDAD5DFEF}"/>
          </ac:spMkLst>
        </pc:spChg>
        <pc:spChg chg="del">
          <ac:chgData name="Doug Staneart" userId="a9e877f6dabfaab3" providerId="LiveId" clId="{46EDBA48-3309-46DA-8436-10F19968F912}" dt="2021-01-11T00:09:37.914" v="5923" actId="478"/>
          <ac:spMkLst>
            <pc:docMk/>
            <pc:sldMk cId="437260603" sldId="261"/>
            <ac:spMk id="17" creationId="{AFEE88A2-1678-40FA-A85B-EC364ACE634E}"/>
          </ac:spMkLst>
        </pc:spChg>
        <pc:spChg chg="add del mod">
          <ac:chgData name="Doug Staneart" userId="a9e877f6dabfaab3" providerId="LiveId" clId="{46EDBA48-3309-46DA-8436-10F19968F912}" dt="2021-01-11T03:23:14.760" v="6218" actId="478"/>
          <ac:spMkLst>
            <pc:docMk/>
            <pc:sldMk cId="437260603" sldId="261"/>
            <ac:spMk id="27" creationId="{16EE9AD2-95AC-4996-84E6-A272F6D7E00E}"/>
          </ac:spMkLst>
        </pc:spChg>
        <pc:spChg chg="add del mod">
          <ac:chgData name="Doug Staneart" userId="a9e877f6dabfaab3" providerId="LiveId" clId="{46EDBA48-3309-46DA-8436-10F19968F912}" dt="2021-01-11T03:23:14.760" v="6218" actId="478"/>
          <ac:spMkLst>
            <pc:docMk/>
            <pc:sldMk cId="437260603" sldId="261"/>
            <ac:spMk id="28" creationId="{DED2C148-7EDB-4100-B216-94EE3390F95A}"/>
          </ac:spMkLst>
        </pc:spChg>
        <pc:picChg chg="add del mod">
          <ac:chgData name="Doug Staneart" userId="a9e877f6dabfaab3" providerId="LiveId" clId="{46EDBA48-3309-46DA-8436-10F19968F912}" dt="2021-01-11T02:43:18.152" v="6030" actId="478"/>
          <ac:picMkLst>
            <pc:docMk/>
            <pc:sldMk cId="437260603" sldId="261"/>
            <ac:picMk id="8" creationId="{97BAD8A0-2450-4313-A38D-E2BC0E4CDAEE}"/>
          </ac:picMkLst>
        </pc:picChg>
        <pc:picChg chg="add del mod">
          <ac:chgData name="Doug Staneart" userId="a9e877f6dabfaab3" providerId="LiveId" clId="{46EDBA48-3309-46DA-8436-10F19968F912}" dt="2021-01-11T02:30:08.551" v="6027" actId="478"/>
          <ac:picMkLst>
            <pc:docMk/>
            <pc:sldMk cId="437260603" sldId="261"/>
            <ac:picMk id="13" creationId="{3FEE598B-48F1-475B-B2AB-6BFD23849377}"/>
          </ac:picMkLst>
        </pc:picChg>
        <pc:picChg chg="del">
          <ac:chgData name="Doug Staneart" userId="a9e877f6dabfaab3" providerId="LiveId" clId="{46EDBA48-3309-46DA-8436-10F19968F912}" dt="2021-01-11T00:09:31.307" v="5921" actId="478"/>
          <ac:picMkLst>
            <pc:docMk/>
            <pc:sldMk cId="437260603" sldId="261"/>
            <ac:picMk id="14" creationId="{B71C3E70-24E6-4ABC-8EE3-893FF34D63A0}"/>
          </ac:picMkLst>
        </pc:picChg>
        <pc:picChg chg="add del mod">
          <ac:chgData name="Doug Staneart" userId="a9e877f6dabfaab3" providerId="LiveId" clId="{46EDBA48-3309-46DA-8436-10F19968F912}" dt="2021-01-11T00:31:25.314" v="5950" actId="478"/>
          <ac:picMkLst>
            <pc:docMk/>
            <pc:sldMk cId="437260603" sldId="261"/>
            <ac:picMk id="15" creationId="{033E5898-3A05-4D26-92D9-181FF0DDA686}"/>
          </ac:picMkLst>
        </pc:picChg>
        <pc:picChg chg="del">
          <ac:chgData name="Doug Staneart" userId="a9e877f6dabfaab3" providerId="LiveId" clId="{46EDBA48-3309-46DA-8436-10F19968F912}" dt="2021-01-11T00:09:34.596" v="5922" actId="478"/>
          <ac:picMkLst>
            <pc:docMk/>
            <pc:sldMk cId="437260603" sldId="261"/>
            <ac:picMk id="16" creationId="{EDD8767B-B487-4A17-B264-14E28DA4C129}"/>
          </ac:picMkLst>
        </pc:picChg>
        <pc:picChg chg="add del mod">
          <ac:chgData name="Doug Staneart" userId="a9e877f6dabfaab3" providerId="LiveId" clId="{46EDBA48-3309-46DA-8436-10F19968F912}" dt="2021-01-11T00:31:27.418" v="5951" actId="478"/>
          <ac:picMkLst>
            <pc:docMk/>
            <pc:sldMk cId="437260603" sldId="261"/>
            <ac:picMk id="18" creationId="{B6D8B899-7F16-4750-BB6D-BAA85A3733DD}"/>
          </ac:picMkLst>
        </pc:picChg>
        <pc:picChg chg="add del mod">
          <ac:chgData name="Doug Staneart" userId="a9e877f6dabfaab3" providerId="LiveId" clId="{46EDBA48-3309-46DA-8436-10F19968F912}" dt="2021-01-11T02:43:22.354" v="6032" actId="478"/>
          <ac:picMkLst>
            <pc:docMk/>
            <pc:sldMk cId="437260603" sldId="261"/>
            <ac:picMk id="19" creationId="{A4EB409F-1A09-40A0-8B6F-99A31E410074}"/>
          </ac:picMkLst>
        </pc:picChg>
        <pc:picChg chg="add del mod">
          <ac:chgData name="Doug Staneart" userId="a9e877f6dabfaab3" providerId="LiveId" clId="{46EDBA48-3309-46DA-8436-10F19968F912}" dt="2021-01-11T02:43:28.364" v="6035" actId="478"/>
          <ac:picMkLst>
            <pc:docMk/>
            <pc:sldMk cId="437260603" sldId="261"/>
            <ac:picMk id="20" creationId="{FF09518D-BADD-4F3E-BF6F-77DC711205B9}"/>
          </ac:picMkLst>
        </pc:picChg>
        <pc:picChg chg="add del mod">
          <ac:chgData name="Doug Staneart" userId="a9e877f6dabfaab3" providerId="LiveId" clId="{46EDBA48-3309-46DA-8436-10F19968F912}" dt="2021-01-11T02:43:30.303" v="6036" actId="478"/>
          <ac:picMkLst>
            <pc:docMk/>
            <pc:sldMk cId="437260603" sldId="261"/>
            <ac:picMk id="21" creationId="{ABA9B151-EA6C-41EF-BFEC-83CCEDD2983A}"/>
          </ac:picMkLst>
        </pc:picChg>
        <pc:picChg chg="add del mod">
          <ac:chgData name="Doug Staneart" userId="a9e877f6dabfaab3" providerId="LiveId" clId="{46EDBA48-3309-46DA-8436-10F19968F912}" dt="2021-01-11T00:31:29.436" v="5952" actId="478"/>
          <ac:picMkLst>
            <pc:docMk/>
            <pc:sldMk cId="437260603" sldId="261"/>
            <ac:picMk id="22" creationId="{02E581F8-5A3F-433A-B9B0-0013A606352E}"/>
          </ac:picMkLst>
        </pc:picChg>
        <pc:picChg chg="add del mod">
          <ac:chgData name="Doug Staneart" userId="a9e877f6dabfaab3" providerId="LiveId" clId="{46EDBA48-3309-46DA-8436-10F19968F912}" dt="2021-01-11T02:43:20.403" v="6031" actId="478"/>
          <ac:picMkLst>
            <pc:docMk/>
            <pc:sldMk cId="437260603" sldId="261"/>
            <ac:picMk id="23" creationId="{7F847611-2802-481D-BF2E-13CAFCC6401A}"/>
          </ac:picMkLst>
        </pc:picChg>
        <pc:picChg chg="add del mod">
          <ac:chgData name="Doug Staneart" userId="a9e877f6dabfaab3" providerId="LiveId" clId="{46EDBA48-3309-46DA-8436-10F19968F912}" dt="2021-01-11T02:43:24.484" v="6033" actId="478"/>
          <ac:picMkLst>
            <pc:docMk/>
            <pc:sldMk cId="437260603" sldId="261"/>
            <ac:picMk id="24" creationId="{A800C942-7485-48D6-BB07-10246B7935AF}"/>
          </ac:picMkLst>
        </pc:picChg>
        <pc:picChg chg="add del mod">
          <ac:chgData name="Doug Staneart" userId="a9e877f6dabfaab3" providerId="LiveId" clId="{46EDBA48-3309-46DA-8436-10F19968F912}" dt="2021-01-11T02:43:26.387" v="6034" actId="478"/>
          <ac:picMkLst>
            <pc:docMk/>
            <pc:sldMk cId="437260603" sldId="261"/>
            <ac:picMk id="25" creationId="{BA2698BB-F482-4DAC-9FA8-D04E8869E781}"/>
          </ac:picMkLst>
        </pc:picChg>
        <pc:picChg chg="add del mod">
          <ac:chgData name="Doug Staneart" userId="a9e877f6dabfaab3" providerId="LiveId" clId="{46EDBA48-3309-46DA-8436-10F19968F912}" dt="2021-01-11T02:43:32.325" v="6037" actId="478"/>
          <ac:picMkLst>
            <pc:docMk/>
            <pc:sldMk cId="437260603" sldId="261"/>
            <ac:picMk id="26" creationId="{3A632EBB-BFAD-4DC3-A783-42DC1CB27C41}"/>
          </ac:picMkLst>
        </pc:picChg>
        <pc:picChg chg="add del mod">
          <ac:chgData name="Doug Staneart" userId="a9e877f6dabfaab3" providerId="LiveId" clId="{46EDBA48-3309-46DA-8436-10F19968F912}" dt="2021-01-11T03:23:14.760" v="6218" actId="478"/>
          <ac:picMkLst>
            <pc:docMk/>
            <pc:sldMk cId="437260603" sldId="261"/>
            <ac:picMk id="30" creationId="{CB0BF2FA-3DCA-4B54-A5D7-E52EAB7D188E}"/>
          </ac:picMkLst>
        </pc:picChg>
        <pc:picChg chg="add del mod">
          <ac:chgData name="Doug Staneart" userId="a9e877f6dabfaab3" providerId="LiveId" clId="{46EDBA48-3309-46DA-8436-10F19968F912}" dt="2021-01-11T03:23:14.760" v="6218" actId="478"/>
          <ac:picMkLst>
            <pc:docMk/>
            <pc:sldMk cId="437260603" sldId="261"/>
            <ac:picMk id="31" creationId="{BEE303F6-1973-4E48-8314-49C7DA60847C}"/>
          </ac:picMkLst>
        </pc:picChg>
        <pc:picChg chg="add del mod">
          <ac:chgData name="Doug Staneart" userId="a9e877f6dabfaab3" providerId="LiveId" clId="{46EDBA48-3309-46DA-8436-10F19968F912}" dt="2021-01-11T03:23:14.760" v="6218" actId="478"/>
          <ac:picMkLst>
            <pc:docMk/>
            <pc:sldMk cId="437260603" sldId="261"/>
            <ac:picMk id="32" creationId="{865DDB26-F810-40D8-A85C-F43DE92F02B0}"/>
          </ac:picMkLst>
        </pc:picChg>
        <pc:picChg chg="add del mod">
          <ac:chgData name="Doug Staneart" userId="a9e877f6dabfaab3" providerId="LiveId" clId="{46EDBA48-3309-46DA-8436-10F19968F912}" dt="2021-01-11T03:23:14.760" v="6218" actId="478"/>
          <ac:picMkLst>
            <pc:docMk/>
            <pc:sldMk cId="437260603" sldId="261"/>
            <ac:picMk id="33" creationId="{0BFC464C-2A11-432B-99E3-A4045352996F}"/>
          </ac:picMkLst>
        </pc:picChg>
        <pc:picChg chg="add del mod">
          <ac:chgData name="Doug Staneart" userId="a9e877f6dabfaab3" providerId="LiveId" clId="{46EDBA48-3309-46DA-8436-10F19968F912}" dt="2021-01-11T03:23:14.760" v="6218" actId="478"/>
          <ac:picMkLst>
            <pc:docMk/>
            <pc:sldMk cId="437260603" sldId="261"/>
            <ac:picMk id="34" creationId="{F899EA37-E14C-4462-B28C-3F335FAAB615}"/>
          </ac:picMkLst>
        </pc:picChg>
        <pc:picChg chg="add del mod">
          <ac:chgData name="Doug Staneart" userId="a9e877f6dabfaab3" providerId="LiveId" clId="{46EDBA48-3309-46DA-8436-10F19968F912}" dt="2021-01-11T03:23:14.760" v="6218" actId="478"/>
          <ac:picMkLst>
            <pc:docMk/>
            <pc:sldMk cId="437260603" sldId="261"/>
            <ac:picMk id="35" creationId="{F741E4EF-F2F0-4A62-9141-753F386C6B8C}"/>
          </ac:picMkLst>
        </pc:picChg>
        <pc:picChg chg="add del mod">
          <ac:chgData name="Doug Staneart" userId="a9e877f6dabfaab3" providerId="LiveId" clId="{46EDBA48-3309-46DA-8436-10F19968F912}" dt="2021-01-11T03:23:14.760" v="6218" actId="478"/>
          <ac:picMkLst>
            <pc:docMk/>
            <pc:sldMk cId="437260603" sldId="261"/>
            <ac:picMk id="36" creationId="{5BD45EC1-F257-4B9A-88B9-BBC691EEF87A}"/>
          </ac:picMkLst>
        </pc:picChg>
        <pc:picChg chg="add del mod">
          <ac:chgData name="Doug Staneart" userId="a9e877f6dabfaab3" providerId="LiveId" clId="{46EDBA48-3309-46DA-8436-10F19968F912}" dt="2021-01-11T03:23:14.760" v="6218" actId="478"/>
          <ac:picMkLst>
            <pc:docMk/>
            <pc:sldMk cId="437260603" sldId="261"/>
            <ac:picMk id="37" creationId="{4EC04640-79A0-42E1-BC64-CE704A2924B9}"/>
          </ac:picMkLst>
        </pc:picChg>
        <pc:picChg chg="add del mod">
          <ac:chgData name="Doug Staneart" userId="a9e877f6dabfaab3" providerId="LiveId" clId="{46EDBA48-3309-46DA-8436-10F19968F912}" dt="2021-01-11T03:23:14.760" v="6218" actId="478"/>
          <ac:picMkLst>
            <pc:docMk/>
            <pc:sldMk cId="437260603" sldId="261"/>
            <ac:picMk id="38" creationId="{EEE6EDC5-51E3-480E-8A5C-C7901303C586}"/>
          </ac:picMkLst>
        </pc:picChg>
        <pc:picChg chg="add del mod">
          <ac:chgData name="Doug Staneart" userId="a9e877f6dabfaab3" providerId="LiveId" clId="{46EDBA48-3309-46DA-8436-10F19968F912}" dt="2021-01-11T03:23:14.760" v="6218" actId="478"/>
          <ac:picMkLst>
            <pc:docMk/>
            <pc:sldMk cId="437260603" sldId="261"/>
            <ac:picMk id="39" creationId="{AF738C00-939A-4B6B-AE3C-6C159D4A5CC6}"/>
          </ac:picMkLst>
        </pc:picChg>
        <pc:picChg chg="add del mod">
          <ac:chgData name="Doug Staneart" userId="a9e877f6dabfaab3" providerId="LiveId" clId="{46EDBA48-3309-46DA-8436-10F19968F912}" dt="2021-01-11T04:34:47.771" v="6509" actId="478"/>
          <ac:picMkLst>
            <pc:docMk/>
            <pc:sldMk cId="437260603" sldId="261"/>
            <ac:picMk id="41" creationId="{AB05594D-0CE5-4C2A-ADEE-B46ADA9DCB8B}"/>
          </ac:picMkLst>
        </pc:picChg>
        <pc:picChg chg="add del mod">
          <ac:chgData name="Doug Staneart" userId="a9e877f6dabfaab3" providerId="LiveId" clId="{46EDBA48-3309-46DA-8436-10F19968F912}" dt="2021-01-11T04:33:09.759" v="6501" actId="478"/>
          <ac:picMkLst>
            <pc:docMk/>
            <pc:sldMk cId="437260603" sldId="261"/>
            <ac:picMk id="43" creationId="{AEBABDCC-C6B4-4BA4-9418-6229419E2150}"/>
          </ac:picMkLst>
        </pc:picChg>
        <pc:picChg chg="add del mod">
          <ac:chgData name="Doug Staneart" userId="a9e877f6dabfaab3" providerId="LiveId" clId="{46EDBA48-3309-46DA-8436-10F19968F912}" dt="2021-01-11T04:33:09.759" v="6501" actId="478"/>
          <ac:picMkLst>
            <pc:docMk/>
            <pc:sldMk cId="437260603" sldId="261"/>
            <ac:picMk id="45" creationId="{3A1B3BED-EFEC-43CB-BA12-1E90D7164CC5}"/>
          </ac:picMkLst>
        </pc:picChg>
        <pc:picChg chg="add del mod">
          <ac:chgData name="Doug Staneart" userId="a9e877f6dabfaab3" providerId="LiveId" clId="{46EDBA48-3309-46DA-8436-10F19968F912}" dt="2021-01-11T04:34:03.774" v="6505" actId="478"/>
          <ac:picMkLst>
            <pc:docMk/>
            <pc:sldMk cId="437260603" sldId="261"/>
            <ac:picMk id="47" creationId="{3DC2FE6F-8003-4565-89CB-9733506FCB3C}"/>
          </ac:picMkLst>
        </pc:picChg>
        <pc:picChg chg="add del mod">
          <ac:chgData name="Doug Staneart" userId="a9e877f6dabfaab3" providerId="LiveId" clId="{46EDBA48-3309-46DA-8436-10F19968F912}" dt="2021-01-11T04:34:03.774" v="6505" actId="478"/>
          <ac:picMkLst>
            <pc:docMk/>
            <pc:sldMk cId="437260603" sldId="261"/>
            <ac:picMk id="49" creationId="{C6D7DD64-F53D-402A-8837-021E29C99C64}"/>
          </ac:picMkLst>
        </pc:picChg>
        <pc:picChg chg="add del mod">
          <ac:chgData name="Doug Staneart" userId="a9e877f6dabfaab3" providerId="LiveId" clId="{46EDBA48-3309-46DA-8436-10F19968F912}" dt="2021-01-11T04:34:47.771" v="6509" actId="478"/>
          <ac:picMkLst>
            <pc:docMk/>
            <pc:sldMk cId="437260603" sldId="261"/>
            <ac:picMk id="51" creationId="{736FB8E2-9265-42EB-8054-DBBB9598975B}"/>
          </ac:picMkLst>
        </pc:picChg>
        <pc:picChg chg="add del mod">
          <ac:chgData name="Doug Staneart" userId="a9e877f6dabfaab3" providerId="LiveId" clId="{46EDBA48-3309-46DA-8436-10F19968F912}" dt="2021-01-11T04:35:25.546" v="6514" actId="478"/>
          <ac:picMkLst>
            <pc:docMk/>
            <pc:sldMk cId="437260603" sldId="261"/>
            <ac:picMk id="53" creationId="{EB17A659-7A31-4F74-BB5A-BAF9ABE4E99C}"/>
          </ac:picMkLst>
        </pc:picChg>
        <pc:picChg chg="add del mod">
          <ac:chgData name="Doug Staneart" userId="a9e877f6dabfaab3" providerId="LiveId" clId="{46EDBA48-3309-46DA-8436-10F19968F912}" dt="2021-01-11T04:35:25.546" v="6514" actId="478"/>
          <ac:picMkLst>
            <pc:docMk/>
            <pc:sldMk cId="437260603" sldId="261"/>
            <ac:picMk id="55" creationId="{9D348CCC-E668-4AA1-B980-26887370658B}"/>
          </ac:picMkLst>
        </pc:picChg>
      </pc:sldChg>
      <pc:sldMasterChg chg="addSp delSp modSp mod addSldLayout modSldLayout">
        <pc:chgData name="Doug Staneart" userId="a9e877f6dabfaab3" providerId="LiveId" clId="{46EDBA48-3309-46DA-8436-10F19968F912}" dt="2021-01-11T04:10:59.668" v="6470" actId="1036"/>
        <pc:sldMasterMkLst>
          <pc:docMk/>
          <pc:sldMasterMk cId="1437210191" sldId="2147483648"/>
        </pc:sldMasterMkLst>
        <pc:spChg chg="del">
          <ac:chgData name="Doug Staneart" userId="a9e877f6dabfaab3" providerId="LiveId" clId="{46EDBA48-3309-46DA-8436-10F19968F912}" dt="2021-01-11T03:40:11.801" v="6325" actId="478"/>
          <ac:spMkLst>
            <pc:docMk/>
            <pc:sldMasterMk cId="1437210191" sldId="2147483648"/>
            <ac:spMk id="2" creationId="{E65082C5-6909-4A7E-A859-5DE2A9FAD479}"/>
          </ac:spMkLst>
        </pc:spChg>
        <pc:spChg chg="mod">
          <ac:chgData name="Doug Staneart" userId="a9e877f6dabfaab3" providerId="LiveId" clId="{46EDBA48-3309-46DA-8436-10F19968F912}" dt="2021-01-11T03:41:05.207" v="6328"/>
          <ac:spMkLst>
            <pc:docMk/>
            <pc:sldMasterMk cId="1437210191" sldId="2147483648"/>
            <ac:spMk id="3" creationId="{5BA908E4-9CB6-4C91-821E-672F8111F199}"/>
          </ac:spMkLst>
        </pc:spChg>
        <pc:spChg chg="del mod">
          <ac:chgData name="Doug Staneart" userId="a9e877f6dabfaab3" providerId="LiveId" clId="{46EDBA48-3309-46DA-8436-10F19968F912}" dt="2021-01-11T03:42:02.771" v="6335" actId="478"/>
          <ac:spMkLst>
            <pc:docMk/>
            <pc:sldMasterMk cId="1437210191" sldId="2147483648"/>
            <ac:spMk id="25" creationId="{7E0E8258-A1CB-47D4-8C44-D7039F4B428E}"/>
          </ac:spMkLst>
        </pc:spChg>
        <pc:spChg chg="add del mod">
          <ac:chgData name="Doug Staneart" userId="a9e877f6dabfaab3" providerId="LiveId" clId="{46EDBA48-3309-46DA-8436-10F19968F912}" dt="2021-01-11T03:45:31.804" v="6354" actId="478"/>
          <ac:spMkLst>
            <pc:docMk/>
            <pc:sldMasterMk cId="1437210191" sldId="2147483648"/>
            <ac:spMk id="27" creationId="{83125740-CC09-45DB-B35D-EEA5AB602B80}"/>
          </ac:spMkLst>
        </pc:spChg>
        <pc:spChg chg="add mod">
          <ac:chgData name="Doug Staneart" userId="a9e877f6dabfaab3" providerId="LiveId" clId="{46EDBA48-3309-46DA-8436-10F19968F912}" dt="2021-01-11T03:45:42.893" v="6355" actId="1076"/>
          <ac:spMkLst>
            <pc:docMk/>
            <pc:sldMasterMk cId="1437210191" sldId="2147483648"/>
            <ac:spMk id="28" creationId="{64CC5F34-8DA1-4BC6-9DF9-222852045BA7}"/>
          </ac:spMkLst>
        </pc:spChg>
        <pc:picChg chg="mod">
          <ac:chgData name="Doug Staneart" userId="a9e877f6dabfaab3" providerId="LiveId" clId="{46EDBA48-3309-46DA-8436-10F19968F912}" dt="2021-01-11T03:41:47.107" v="6334" actId="1076"/>
          <ac:picMkLst>
            <pc:docMk/>
            <pc:sldMasterMk cId="1437210191" sldId="2147483648"/>
            <ac:picMk id="21" creationId="{A5EE9B30-E7B8-417A-859B-1025B657FF64}"/>
          </ac:picMkLst>
        </pc:picChg>
        <pc:picChg chg="del">
          <ac:chgData name="Doug Staneart" userId="a9e877f6dabfaab3" providerId="LiveId" clId="{46EDBA48-3309-46DA-8436-10F19968F912}" dt="2021-01-11T03:39:25.546" v="6320" actId="478"/>
          <ac:picMkLst>
            <pc:docMk/>
            <pc:sldMasterMk cId="1437210191" sldId="2147483648"/>
            <ac:picMk id="23" creationId="{00A10839-3463-4B8D-B967-F19EA77C5009}"/>
          </ac:picMkLst>
        </pc:picChg>
        <pc:picChg chg="add del mod ord">
          <ac:chgData name="Doug Staneart" userId="a9e877f6dabfaab3" providerId="LiveId" clId="{46EDBA48-3309-46DA-8436-10F19968F912}" dt="2021-01-11T03:40:07.524" v="6324" actId="478"/>
          <ac:picMkLst>
            <pc:docMk/>
            <pc:sldMasterMk cId="1437210191" sldId="2147483648"/>
            <ac:picMk id="26" creationId="{A39A8645-3F63-4273-AB49-F33373D2389D}"/>
          </ac:picMkLst>
        </pc:picChg>
        <pc:sldLayoutChg chg="addSp delSp modSp add mod modTransition">
          <pc:chgData name="Doug Staneart" userId="a9e877f6dabfaab3" providerId="LiveId" clId="{46EDBA48-3309-46DA-8436-10F19968F912}" dt="2021-01-11T04:10:59.668" v="6470" actId="1036"/>
          <pc:sldLayoutMkLst>
            <pc:docMk/>
            <pc:sldMasterMk cId="1437210191" sldId="2147483648"/>
            <pc:sldLayoutMk cId="1393046467" sldId="2147483660"/>
          </pc:sldLayoutMkLst>
          <pc:spChg chg="del">
            <ac:chgData name="Doug Staneart" userId="a9e877f6dabfaab3" providerId="LiveId" clId="{46EDBA48-3309-46DA-8436-10F19968F912}" dt="2021-01-11T03:24:12.949" v="6221" actId="478"/>
            <ac:spMkLst>
              <pc:docMk/>
              <pc:sldMasterMk cId="1437210191" sldId="2147483648"/>
              <pc:sldLayoutMk cId="1393046467" sldId="2147483660"/>
              <ac:spMk id="2" creationId="{EDE8DE18-7CAF-4025-BA5F-39C356658F4C}"/>
            </ac:spMkLst>
          </pc:spChg>
          <pc:spChg chg="add del">
            <ac:chgData name="Doug Staneart" userId="a9e877f6dabfaab3" providerId="LiveId" clId="{46EDBA48-3309-46DA-8436-10F19968F912}" dt="2021-01-11T03:26:12.891" v="6242" actId="478"/>
            <ac:spMkLst>
              <pc:docMk/>
              <pc:sldMasterMk cId="1437210191" sldId="2147483648"/>
              <pc:sldLayoutMk cId="1393046467" sldId="2147483660"/>
              <ac:spMk id="3" creationId="{88BF601F-D599-4661-A70A-F9C4DD24E45A}"/>
            </ac:spMkLst>
          </pc:spChg>
          <pc:spChg chg="mod">
            <ac:chgData name="Doug Staneart" userId="a9e877f6dabfaab3" providerId="LiveId" clId="{46EDBA48-3309-46DA-8436-10F19968F912}" dt="2021-01-11T04:10:59.668" v="6470" actId="1036"/>
            <ac:spMkLst>
              <pc:docMk/>
              <pc:sldMasterMk cId="1437210191" sldId="2147483648"/>
              <pc:sldLayoutMk cId="1393046467" sldId="2147483660"/>
              <ac:spMk id="4" creationId="{B01763ED-D624-4F58-AF49-EFAC76BA2206}"/>
            </ac:spMkLst>
          </pc:spChg>
          <pc:spChg chg="mod">
            <ac:chgData name="Doug Staneart" userId="a9e877f6dabfaab3" providerId="LiveId" clId="{46EDBA48-3309-46DA-8436-10F19968F912}" dt="2021-01-11T04:10:59.668" v="6470" actId="1036"/>
            <ac:spMkLst>
              <pc:docMk/>
              <pc:sldMasterMk cId="1437210191" sldId="2147483648"/>
              <pc:sldLayoutMk cId="1393046467" sldId="2147483660"/>
              <ac:spMk id="5" creationId="{BE93A528-3518-4576-9CFE-0C3C59D88D04}"/>
            </ac:spMkLst>
          </pc:spChg>
          <pc:spChg chg="add mod">
            <ac:chgData name="Doug Staneart" userId="a9e877f6dabfaab3" providerId="LiveId" clId="{46EDBA48-3309-46DA-8436-10F19968F912}" dt="2021-01-11T04:10:59.668" v="6470" actId="1036"/>
            <ac:spMkLst>
              <pc:docMk/>
              <pc:sldMasterMk cId="1437210191" sldId="2147483648"/>
              <pc:sldLayoutMk cId="1393046467" sldId="2147483660"/>
              <ac:spMk id="9" creationId="{0EF15BAE-9561-4DB6-89FE-A3C5BC5EB909}"/>
            </ac:spMkLst>
          </pc:spChg>
          <pc:spChg chg="add mod">
            <ac:chgData name="Doug Staneart" userId="a9e877f6dabfaab3" providerId="LiveId" clId="{46EDBA48-3309-46DA-8436-10F19968F912}" dt="2021-01-11T04:10:59.668" v="6470" actId="1036"/>
            <ac:spMkLst>
              <pc:docMk/>
              <pc:sldMasterMk cId="1437210191" sldId="2147483648"/>
              <pc:sldLayoutMk cId="1393046467" sldId="2147483660"/>
              <ac:spMk id="10" creationId="{B59C7BEE-ECD0-4168-9C31-BA354CC5AF55}"/>
            </ac:spMkLst>
          </pc:spChg>
          <pc:spChg chg="add mod">
            <ac:chgData name="Doug Staneart" userId="a9e877f6dabfaab3" providerId="LiveId" clId="{46EDBA48-3309-46DA-8436-10F19968F912}" dt="2021-01-11T04:10:59.668" v="6470" actId="1036"/>
            <ac:spMkLst>
              <pc:docMk/>
              <pc:sldMasterMk cId="1437210191" sldId="2147483648"/>
              <pc:sldLayoutMk cId="1393046467" sldId="2147483660"/>
              <ac:spMk id="11" creationId="{A579FCC0-61C1-4294-8872-AEF851DBD6F6}"/>
            </ac:spMkLst>
          </pc:spChg>
          <pc:spChg chg="add mod">
            <ac:chgData name="Doug Staneart" userId="a9e877f6dabfaab3" providerId="LiveId" clId="{46EDBA48-3309-46DA-8436-10F19968F912}" dt="2021-01-11T04:10:59.668" v="6470" actId="1036"/>
            <ac:spMkLst>
              <pc:docMk/>
              <pc:sldMasterMk cId="1437210191" sldId="2147483648"/>
              <pc:sldLayoutMk cId="1393046467" sldId="2147483660"/>
              <ac:spMk id="12" creationId="{E9851239-1964-439A-BACC-3BB3B78BF4B0}"/>
            </ac:spMkLst>
          </pc:spChg>
          <pc:spChg chg="add del mod">
            <ac:chgData name="Doug Staneart" userId="a9e877f6dabfaab3" providerId="LiveId" clId="{46EDBA48-3309-46DA-8436-10F19968F912}" dt="2021-01-11T03:50:47.545" v="6371" actId="478"/>
            <ac:spMkLst>
              <pc:docMk/>
              <pc:sldMasterMk cId="1437210191" sldId="2147483648"/>
              <pc:sldLayoutMk cId="1393046467" sldId="2147483660"/>
              <ac:spMk id="23" creationId="{45AB67B5-2226-4780-B22F-3B82ACED0412}"/>
            </ac:spMkLst>
          </pc:spChg>
          <pc:picChg chg="add del">
            <ac:chgData name="Doug Staneart" userId="a9e877f6dabfaab3" providerId="LiveId" clId="{46EDBA48-3309-46DA-8436-10F19968F912}" dt="2021-01-11T03:50:43.920" v="6370" actId="478"/>
            <ac:picMkLst>
              <pc:docMk/>
              <pc:sldMasterMk cId="1437210191" sldId="2147483648"/>
              <pc:sldLayoutMk cId="1393046467" sldId="2147483660"/>
              <ac:picMk id="8" creationId="{E073160B-8DDF-41A0-BBD3-04DF97AD9D6D}"/>
            </ac:picMkLst>
          </pc:picChg>
          <pc:picChg chg="add mod">
            <ac:chgData name="Doug Staneart" userId="a9e877f6dabfaab3" providerId="LiveId" clId="{46EDBA48-3309-46DA-8436-10F19968F912}" dt="2021-01-11T04:10:59.668" v="6470" actId="1036"/>
            <ac:picMkLst>
              <pc:docMk/>
              <pc:sldMasterMk cId="1437210191" sldId="2147483648"/>
              <pc:sldLayoutMk cId="1393046467" sldId="2147483660"/>
              <ac:picMk id="13" creationId="{3D311C63-DA45-4E61-AC23-DC95F9721B14}"/>
            </ac:picMkLst>
          </pc:picChg>
          <pc:picChg chg="add mod">
            <ac:chgData name="Doug Staneart" userId="a9e877f6dabfaab3" providerId="LiveId" clId="{46EDBA48-3309-46DA-8436-10F19968F912}" dt="2021-01-11T04:10:59.668" v="6470" actId="1036"/>
            <ac:picMkLst>
              <pc:docMk/>
              <pc:sldMasterMk cId="1437210191" sldId="2147483648"/>
              <pc:sldLayoutMk cId="1393046467" sldId="2147483660"/>
              <ac:picMk id="14" creationId="{5682229B-8BCF-43E4-A473-D6B598D2C700}"/>
            </ac:picMkLst>
          </pc:picChg>
          <pc:picChg chg="add mod">
            <ac:chgData name="Doug Staneart" userId="a9e877f6dabfaab3" providerId="LiveId" clId="{46EDBA48-3309-46DA-8436-10F19968F912}" dt="2021-01-11T04:10:59.668" v="6470" actId="1036"/>
            <ac:picMkLst>
              <pc:docMk/>
              <pc:sldMasterMk cId="1437210191" sldId="2147483648"/>
              <pc:sldLayoutMk cId="1393046467" sldId="2147483660"/>
              <ac:picMk id="15" creationId="{CFBD3FAC-2A9B-4845-9128-61C9732338F5}"/>
            </ac:picMkLst>
          </pc:picChg>
          <pc:picChg chg="add mod">
            <ac:chgData name="Doug Staneart" userId="a9e877f6dabfaab3" providerId="LiveId" clId="{46EDBA48-3309-46DA-8436-10F19968F912}" dt="2021-01-11T04:10:59.668" v="6470" actId="1036"/>
            <ac:picMkLst>
              <pc:docMk/>
              <pc:sldMasterMk cId="1437210191" sldId="2147483648"/>
              <pc:sldLayoutMk cId="1393046467" sldId="2147483660"/>
              <ac:picMk id="16" creationId="{3A03EB63-6E76-46B6-8E90-C4FB7AD67EC0}"/>
            </ac:picMkLst>
          </pc:picChg>
          <pc:picChg chg="add del mod">
            <ac:chgData name="Doug Staneart" userId="a9e877f6dabfaab3" providerId="LiveId" clId="{46EDBA48-3309-46DA-8436-10F19968F912}" dt="2021-01-11T04:09:37.404" v="6406" actId="478"/>
            <ac:picMkLst>
              <pc:docMk/>
              <pc:sldMasterMk cId="1437210191" sldId="2147483648"/>
              <pc:sldLayoutMk cId="1393046467" sldId="2147483660"/>
              <ac:picMk id="17" creationId="{9060987D-6D93-45D8-A327-E91980764DC9}"/>
            </ac:picMkLst>
          </pc:picChg>
          <pc:picChg chg="add mod">
            <ac:chgData name="Doug Staneart" userId="a9e877f6dabfaab3" providerId="LiveId" clId="{46EDBA48-3309-46DA-8436-10F19968F912}" dt="2021-01-11T04:10:59.668" v="6470" actId="1036"/>
            <ac:picMkLst>
              <pc:docMk/>
              <pc:sldMasterMk cId="1437210191" sldId="2147483648"/>
              <pc:sldLayoutMk cId="1393046467" sldId="2147483660"/>
              <ac:picMk id="18" creationId="{FA01B5F2-6D23-4376-BAD2-CE5371D0AA8E}"/>
            </ac:picMkLst>
          </pc:picChg>
          <pc:picChg chg="add mod">
            <ac:chgData name="Doug Staneart" userId="a9e877f6dabfaab3" providerId="LiveId" clId="{46EDBA48-3309-46DA-8436-10F19968F912}" dt="2021-01-11T04:10:59.668" v="6470" actId="1036"/>
            <ac:picMkLst>
              <pc:docMk/>
              <pc:sldMasterMk cId="1437210191" sldId="2147483648"/>
              <pc:sldLayoutMk cId="1393046467" sldId="2147483660"/>
              <ac:picMk id="19" creationId="{5CCBEE74-0C71-4510-9789-DF16AD2AD2C2}"/>
            </ac:picMkLst>
          </pc:picChg>
          <pc:picChg chg="add mod">
            <ac:chgData name="Doug Staneart" userId="a9e877f6dabfaab3" providerId="LiveId" clId="{46EDBA48-3309-46DA-8436-10F19968F912}" dt="2021-01-11T04:10:59.668" v="6470" actId="1036"/>
            <ac:picMkLst>
              <pc:docMk/>
              <pc:sldMasterMk cId="1437210191" sldId="2147483648"/>
              <pc:sldLayoutMk cId="1393046467" sldId="2147483660"/>
              <ac:picMk id="20" creationId="{40AFFFE6-3332-4B73-A780-1A066936C274}"/>
            </ac:picMkLst>
          </pc:picChg>
          <pc:picChg chg="add mod">
            <ac:chgData name="Doug Staneart" userId="a9e877f6dabfaab3" providerId="LiveId" clId="{46EDBA48-3309-46DA-8436-10F19968F912}" dt="2021-01-11T04:10:59.668" v="6470" actId="1036"/>
            <ac:picMkLst>
              <pc:docMk/>
              <pc:sldMasterMk cId="1437210191" sldId="2147483648"/>
              <pc:sldLayoutMk cId="1393046467" sldId="2147483660"/>
              <ac:picMk id="21" creationId="{EB6BE986-36E0-471F-B782-14BD851F7021}"/>
            </ac:picMkLst>
          </pc:picChg>
          <pc:picChg chg="add del mod">
            <ac:chgData name="Doug Staneart" userId="a9e877f6dabfaab3" providerId="LiveId" clId="{46EDBA48-3309-46DA-8436-10F19968F912}" dt="2021-01-11T04:09:39.498" v="6407" actId="478"/>
            <ac:picMkLst>
              <pc:docMk/>
              <pc:sldMasterMk cId="1437210191" sldId="2147483648"/>
              <pc:sldLayoutMk cId="1393046467" sldId="2147483660"/>
              <ac:picMk id="22" creationId="{7EC0458F-957E-4BA3-B6C2-467E446BFE3F}"/>
            </ac:picMkLst>
          </pc:picChg>
        </pc:sldLayoutChg>
        <pc:sldLayoutChg chg="addSp delSp modSp add mod modTransition">
          <pc:chgData name="Doug Staneart" userId="a9e877f6dabfaab3" providerId="LiveId" clId="{46EDBA48-3309-46DA-8436-10F19968F912}" dt="2021-01-11T03:50:34.480" v="6369" actId="478"/>
          <pc:sldLayoutMkLst>
            <pc:docMk/>
            <pc:sldMasterMk cId="1437210191" sldId="2147483648"/>
            <pc:sldLayoutMk cId="4095099966" sldId="2147483661"/>
          </pc:sldLayoutMkLst>
          <pc:spChg chg="del mod">
            <ac:chgData name="Doug Staneart" userId="a9e877f6dabfaab3" providerId="LiveId" clId="{46EDBA48-3309-46DA-8436-10F19968F912}" dt="2021-01-11T03:28:08.495" v="6248" actId="478"/>
            <ac:spMkLst>
              <pc:docMk/>
              <pc:sldMasterMk cId="1437210191" sldId="2147483648"/>
              <pc:sldLayoutMk cId="4095099966" sldId="2147483661"/>
              <ac:spMk id="2" creationId="{EDE8DE18-7CAF-4025-BA5F-39C356658F4C}"/>
            </ac:spMkLst>
          </pc:spChg>
          <pc:spChg chg="del">
            <ac:chgData name="Doug Staneart" userId="a9e877f6dabfaab3" providerId="LiveId" clId="{46EDBA48-3309-46DA-8436-10F19968F912}" dt="2021-01-11T03:28:12.905" v="6249" actId="478"/>
            <ac:spMkLst>
              <pc:docMk/>
              <pc:sldMasterMk cId="1437210191" sldId="2147483648"/>
              <pc:sldLayoutMk cId="4095099966" sldId="2147483661"/>
              <ac:spMk id="3" creationId="{88BF601F-D599-4661-A70A-F9C4DD24E45A}"/>
            </ac:spMkLst>
          </pc:spChg>
          <pc:spChg chg="add del mod">
            <ac:chgData name="Doug Staneart" userId="a9e877f6dabfaab3" providerId="LiveId" clId="{46EDBA48-3309-46DA-8436-10F19968F912}" dt="2021-01-11T03:46:52.425" v="6356" actId="478"/>
            <ac:spMkLst>
              <pc:docMk/>
              <pc:sldMasterMk cId="1437210191" sldId="2147483648"/>
              <pc:sldLayoutMk cId="4095099966" sldId="2147483661"/>
              <ac:spMk id="9" creationId="{CAE82785-ABB1-4405-9C70-E5CAD1819099}"/>
            </ac:spMkLst>
          </pc:spChg>
          <pc:spChg chg="add del mod">
            <ac:chgData name="Doug Staneart" userId="a9e877f6dabfaab3" providerId="LiveId" clId="{46EDBA48-3309-46DA-8436-10F19968F912}" dt="2021-01-11T03:36:52.661" v="6315" actId="478"/>
            <ac:spMkLst>
              <pc:docMk/>
              <pc:sldMasterMk cId="1437210191" sldId="2147483648"/>
              <pc:sldLayoutMk cId="4095099966" sldId="2147483661"/>
              <ac:spMk id="10" creationId="{75ACC4A5-5744-411F-BE8E-05B86595CB28}"/>
            </ac:spMkLst>
          </pc:spChg>
          <pc:spChg chg="add mod">
            <ac:chgData name="Doug Staneart" userId="a9e877f6dabfaab3" providerId="LiveId" clId="{46EDBA48-3309-46DA-8436-10F19968F912}" dt="2021-01-11T03:28:14.821" v="6250"/>
            <ac:spMkLst>
              <pc:docMk/>
              <pc:sldMasterMk cId="1437210191" sldId="2147483648"/>
              <pc:sldLayoutMk cId="4095099966" sldId="2147483661"/>
              <ac:spMk id="11" creationId="{3B9C6048-CE1C-42EA-AF0E-1E8DBBB216C2}"/>
            </ac:spMkLst>
          </pc:spChg>
          <pc:spChg chg="add mod">
            <ac:chgData name="Doug Staneart" userId="a9e877f6dabfaab3" providerId="LiveId" clId="{46EDBA48-3309-46DA-8436-10F19968F912}" dt="2021-01-11T03:35:19.958" v="6302" actId="20577"/>
            <ac:spMkLst>
              <pc:docMk/>
              <pc:sldMasterMk cId="1437210191" sldId="2147483648"/>
              <pc:sldLayoutMk cId="4095099966" sldId="2147483661"/>
              <ac:spMk id="12" creationId="{333E55E6-4B61-454A-BEEE-C1B09C70877A}"/>
            </ac:spMkLst>
          </pc:spChg>
          <pc:spChg chg="add del mod">
            <ac:chgData name="Doug Staneart" userId="a9e877f6dabfaab3" providerId="LiveId" clId="{46EDBA48-3309-46DA-8436-10F19968F912}" dt="2021-01-11T03:36:32.513" v="6311"/>
            <ac:spMkLst>
              <pc:docMk/>
              <pc:sldMasterMk cId="1437210191" sldId="2147483648"/>
              <pc:sldLayoutMk cId="4095099966" sldId="2147483661"/>
              <ac:spMk id="15" creationId="{FD8CE092-6BC0-4229-A338-8C518856B9B0}"/>
            </ac:spMkLst>
          </pc:spChg>
          <pc:spChg chg="add mod">
            <ac:chgData name="Doug Staneart" userId="a9e877f6dabfaab3" providerId="LiveId" clId="{46EDBA48-3309-46DA-8436-10F19968F912}" dt="2021-01-11T03:38:18.292" v="6319" actId="20577"/>
            <ac:spMkLst>
              <pc:docMk/>
              <pc:sldMasterMk cId="1437210191" sldId="2147483648"/>
              <pc:sldLayoutMk cId="4095099966" sldId="2147483661"/>
              <ac:spMk id="16" creationId="{68BF5AB0-E152-4646-A51F-FB4CC31D1256}"/>
            </ac:spMkLst>
          </pc:spChg>
          <pc:spChg chg="add del mod">
            <ac:chgData name="Doug Staneart" userId="a9e877f6dabfaab3" providerId="LiveId" clId="{46EDBA48-3309-46DA-8436-10F19968F912}" dt="2021-01-11T03:50:34.480" v="6369" actId="478"/>
            <ac:spMkLst>
              <pc:docMk/>
              <pc:sldMasterMk cId="1437210191" sldId="2147483648"/>
              <pc:sldLayoutMk cId="4095099966" sldId="2147483661"/>
              <ac:spMk id="17" creationId="{CA7D5FCD-06F4-4F1A-BA52-C464D29B030F}"/>
            </ac:spMkLst>
          </pc:spChg>
          <pc:picChg chg="del mod">
            <ac:chgData name="Doug Staneart" userId="a9e877f6dabfaab3" providerId="LiveId" clId="{46EDBA48-3309-46DA-8436-10F19968F912}" dt="2021-01-11T03:50:29.324" v="6368" actId="478"/>
            <ac:picMkLst>
              <pc:docMk/>
              <pc:sldMasterMk cId="1437210191" sldId="2147483648"/>
              <pc:sldLayoutMk cId="4095099966" sldId="2147483661"/>
              <ac:picMk id="8" creationId="{E073160B-8DDF-41A0-BBD3-04DF97AD9D6D}"/>
            </ac:picMkLst>
          </pc:picChg>
          <pc:picChg chg="add mod">
            <ac:chgData name="Doug Staneart" userId="a9e877f6dabfaab3" providerId="LiveId" clId="{46EDBA48-3309-46DA-8436-10F19968F912}" dt="2021-01-11T03:28:14.821" v="6250"/>
            <ac:picMkLst>
              <pc:docMk/>
              <pc:sldMasterMk cId="1437210191" sldId="2147483648"/>
              <pc:sldLayoutMk cId="4095099966" sldId="2147483661"/>
              <ac:picMk id="13" creationId="{00BE0CD4-45B6-4063-BF3A-9281183FB4AA}"/>
            </ac:picMkLst>
          </pc:picChg>
          <pc:picChg chg="add mod">
            <ac:chgData name="Doug Staneart" userId="a9e877f6dabfaab3" providerId="LiveId" clId="{46EDBA48-3309-46DA-8436-10F19968F912}" dt="2021-01-11T03:28:14.821" v="6250"/>
            <ac:picMkLst>
              <pc:docMk/>
              <pc:sldMasterMk cId="1437210191" sldId="2147483648"/>
              <pc:sldLayoutMk cId="4095099966" sldId="2147483661"/>
              <ac:picMk id="14" creationId="{BF19B1BE-0998-47D7-8D7C-0E608B905D5A}"/>
            </ac:picMkLst>
          </pc:picChg>
        </pc:sldLayoutChg>
        <pc:sldLayoutChg chg="addSp delSp modSp new mod">
          <pc:chgData name="Doug Staneart" userId="a9e877f6dabfaab3" providerId="LiveId" clId="{46EDBA48-3309-46DA-8436-10F19968F912}" dt="2021-01-11T03:52:46.595" v="6378" actId="1076"/>
          <pc:sldLayoutMkLst>
            <pc:docMk/>
            <pc:sldMasterMk cId="1437210191" sldId="2147483648"/>
            <pc:sldLayoutMk cId="361092943" sldId="2147483662"/>
          </pc:sldLayoutMkLst>
          <pc:spChg chg="del mod">
            <ac:chgData name="Doug Staneart" userId="a9e877f6dabfaab3" providerId="LiveId" clId="{46EDBA48-3309-46DA-8436-10F19968F912}" dt="2021-01-11T03:49:51.935" v="6365" actId="478"/>
            <ac:spMkLst>
              <pc:docMk/>
              <pc:sldMasterMk cId="1437210191" sldId="2147483648"/>
              <pc:sldLayoutMk cId="361092943" sldId="2147483662"/>
              <ac:spMk id="2" creationId="{FF82080C-E777-4439-8F31-4826726F9F33}"/>
            </ac:spMkLst>
          </pc:spChg>
          <pc:spChg chg="add del mod">
            <ac:chgData name="Doug Staneart" userId="a9e877f6dabfaab3" providerId="LiveId" clId="{46EDBA48-3309-46DA-8436-10F19968F912}" dt="2021-01-11T03:52:37.111" v="6377" actId="478"/>
            <ac:spMkLst>
              <pc:docMk/>
              <pc:sldMasterMk cId="1437210191" sldId="2147483648"/>
              <pc:sldLayoutMk cId="361092943" sldId="2147483662"/>
              <ac:spMk id="6" creationId="{6A5EA289-DEB1-4537-8ED1-9D7944E89074}"/>
            </ac:spMkLst>
          </pc:spChg>
          <pc:spChg chg="add mod">
            <ac:chgData name="Doug Staneart" userId="a9e877f6dabfaab3" providerId="LiveId" clId="{46EDBA48-3309-46DA-8436-10F19968F912}" dt="2021-01-11T03:50:14.878" v="6367" actId="1076"/>
            <ac:spMkLst>
              <pc:docMk/>
              <pc:sldMasterMk cId="1437210191" sldId="2147483648"/>
              <pc:sldLayoutMk cId="361092943" sldId="2147483662"/>
              <ac:spMk id="7" creationId="{8C56ABC8-5CDB-4979-BC8D-638D20FC78BB}"/>
            </ac:spMkLst>
          </pc:spChg>
          <pc:spChg chg="add mod">
            <ac:chgData name="Doug Staneart" userId="a9e877f6dabfaab3" providerId="LiveId" clId="{46EDBA48-3309-46DA-8436-10F19968F912}" dt="2021-01-11T03:50:14.878" v="6367" actId="1076"/>
            <ac:spMkLst>
              <pc:docMk/>
              <pc:sldMasterMk cId="1437210191" sldId="2147483648"/>
              <pc:sldLayoutMk cId="361092943" sldId="2147483662"/>
              <ac:spMk id="8" creationId="{C71EA0AD-0CB1-4860-87E9-219FE487C415}"/>
            </ac:spMkLst>
          </pc:spChg>
          <pc:spChg chg="add mod">
            <ac:chgData name="Doug Staneart" userId="a9e877f6dabfaab3" providerId="LiveId" clId="{46EDBA48-3309-46DA-8436-10F19968F912}" dt="2021-01-11T03:52:46.595" v="6378" actId="1076"/>
            <ac:spMkLst>
              <pc:docMk/>
              <pc:sldMasterMk cId="1437210191" sldId="2147483648"/>
              <pc:sldLayoutMk cId="361092943" sldId="2147483662"/>
              <ac:spMk id="11" creationId="{A52AE89D-3A38-4555-9137-6D4EA66D950C}"/>
            </ac:spMkLst>
          </pc:spChg>
          <pc:picChg chg="add mod">
            <ac:chgData name="Doug Staneart" userId="a9e877f6dabfaab3" providerId="LiveId" clId="{46EDBA48-3309-46DA-8436-10F19968F912}" dt="2021-01-11T03:50:14.878" v="6367" actId="1076"/>
            <ac:picMkLst>
              <pc:docMk/>
              <pc:sldMasterMk cId="1437210191" sldId="2147483648"/>
              <pc:sldLayoutMk cId="361092943" sldId="2147483662"/>
              <ac:picMk id="9" creationId="{EE0F38AD-A361-422C-92BD-130FE361A8A4}"/>
            </ac:picMkLst>
          </pc:picChg>
          <pc:picChg chg="add mod">
            <ac:chgData name="Doug Staneart" userId="a9e877f6dabfaab3" providerId="LiveId" clId="{46EDBA48-3309-46DA-8436-10F19968F912}" dt="2021-01-11T03:50:14.878" v="6367" actId="1076"/>
            <ac:picMkLst>
              <pc:docMk/>
              <pc:sldMasterMk cId="1437210191" sldId="2147483648"/>
              <pc:sldLayoutMk cId="361092943" sldId="2147483662"/>
              <ac:picMk id="10" creationId="{8DAA9608-3501-4F54-BF2A-FF52F32B3C2A}"/>
            </ac:picMkLst>
          </pc:picChg>
        </pc:sldLayoutChg>
        <pc:sldLayoutChg chg="addSp delSp modSp new mod">
          <pc:chgData name="Doug Staneart" userId="a9e877f6dabfaab3" providerId="LiveId" clId="{46EDBA48-3309-46DA-8436-10F19968F912}" dt="2021-01-11T04:05:04.031" v="6391" actId="1076"/>
          <pc:sldLayoutMkLst>
            <pc:docMk/>
            <pc:sldMasterMk cId="1437210191" sldId="2147483648"/>
            <pc:sldLayoutMk cId="3712660058" sldId="2147483663"/>
          </pc:sldLayoutMkLst>
          <pc:spChg chg="del">
            <ac:chgData name="Doug Staneart" userId="a9e877f6dabfaab3" providerId="LiveId" clId="{46EDBA48-3309-46DA-8436-10F19968F912}" dt="2021-01-11T04:04:52.309" v="6389" actId="478"/>
            <ac:spMkLst>
              <pc:docMk/>
              <pc:sldMasterMk cId="1437210191" sldId="2147483648"/>
              <pc:sldLayoutMk cId="3712660058" sldId="2147483663"/>
              <ac:spMk id="2" creationId="{10E2B4DE-F631-4806-90E9-D84626E27437}"/>
            </ac:spMkLst>
          </pc:spChg>
          <pc:spChg chg="add mod">
            <ac:chgData name="Doug Staneart" userId="a9e877f6dabfaab3" providerId="LiveId" clId="{46EDBA48-3309-46DA-8436-10F19968F912}" dt="2021-01-11T04:05:04.031" v="6391" actId="1076"/>
            <ac:spMkLst>
              <pc:docMk/>
              <pc:sldMasterMk cId="1437210191" sldId="2147483648"/>
              <pc:sldLayoutMk cId="3712660058" sldId="2147483663"/>
              <ac:spMk id="6" creationId="{62BCC3D6-B3FA-4B33-8736-AD37DFD95F37}"/>
            </ac:spMkLst>
          </pc:spChg>
          <pc:spChg chg="add mod">
            <ac:chgData name="Doug Staneart" userId="a9e877f6dabfaab3" providerId="LiveId" clId="{46EDBA48-3309-46DA-8436-10F19968F912}" dt="2021-01-11T04:05:04.031" v="6391" actId="1076"/>
            <ac:spMkLst>
              <pc:docMk/>
              <pc:sldMasterMk cId="1437210191" sldId="2147483648"/>
              <pc:sldLayoutMk cId="3712660058" sldId="2147483663"/>
              <ac:spMk id="7" creationId="{8778DD6A-205F-4E9E-87B7-D3ED982D6D58}"/>
            </ac:spMkLst>
          </pc:spChg>
          <pc:spChg chg="add mod">
            <ac:chgData name="Doug Staneart" userId="a9e877f6dabfaab3" providerId="LiveId" clId="{46EDBA48-3309-46DA-8436-10F19968F912}" dt="2021-01-11T04:05:04.031" v="6391" actId="1076"/>
            <ac:spMkLst>
              <pc:docMk/>
              <pc:sldMasterMk cId="1437210191" sldId="2147483648"/>
              <pc:sldLayoutMk cId="3712660058" sldId="2147483663"/>
              <ac:spMk id="10" creationId="{D2E8085C-22DA-4AE5-9AD0-F34A5F0D6D63}"/>
            </ac:spMkLst>
          </pc:spChg>
          <pc:picChg chg="add mod">
            <ac:chgData name="Doug Staneart" userId="a9e877f6dabfaab3" providerId="LiveId" clId="{46EDBA48-3309-46DA-8436-10F19968F912}" dt="2021-01-11T04:05:04.031" v="6391" actId="1076"/>
            <ac:picMkLst>
              <pc:docMk/>
              <pc:sldMasterMk cId="1437210191" sldId="2147483648"/>
              <pc:sldLayoutMk cId="3712660058" sldId="2147483663"/>
              <ac:picMk id="8" creationId="{F9F3574A-D130-48C6-9852-14169B6F05A1}"/>
            </ac:picMkLst>
          </pc:picChg>
          <pc:picChg chg="add mod">
            <ac:chgData name="Doug Staneart" userId="a9e877f6dabfaab3" providerId="LiveId" clId="{46EDBA48-3309-46DA-8436-10F19968F912}" dt="2021-01-11T04:05:04.031" v="6391" actId="1076"/>
            <ac:picMkLst>
              <pc:docMk/>
              <pc:sldMasterMk cId="1437210191" sldId="2147483648"/>
              <pc:sldLayoutMk cId="3712660058" sldId="2147483663"/>
              <ac:picMk id="9" creationId="{C499C426-5E23-4002-BF7F-55D3778C79FA}"/>
            </ac:picMkLst>
          </pc:picChg>
        </pc:sldLayoutChg>
        <pc:sldLayoutChg chg="addSp delSp modSp new mod">
          <pc:chgData name="Doug Staneart" userId="a9e877f6dabfaab3" providerId="LiveId" clId="{46EDBA48-3309-46DA-8436-10F19968F912}" dt="2021-01-11T04:07:49.692" v="6403" actId="1076"/>
          <pc:sldLayoutMkLst>
            <pc:docMk/>
            <pc:sldMasterMk cId="1437210191" sldId="2147483648"/>
            <pc:sldLayoutMk cId="1074419463" sldId="2147483664"/>
          </pc:sldLayoutMkLst>
          <pc:spChg chg="del">
            <ac:chgData name="Doug Staneart" userId="a9e877f6dabfaab3" providerId="LiveId" clId="{46EDBA48-3309-46DA-8436-10F19968F912}" dt="2021-01-11T04:07:40.414" v="6401" actId="478"/>
            <ac:spMkLst>
              <pc:docMk/>
              <pc:sldMasterMk cId="1437210191" sldId="2147483648"/>
              <pc:sldLayoutMk cId="1074419463" sldId="2147483664"/>
              <ac:spMk id="2" creationId="{3D7AE2F5-0ABE-46F4-A0D8-F5D43CE915DF}"/>
            </ac:spMkLst>
          </pc:spChg>
          <pc:spChg chg="add mod">
            <ac:chgData name="Doug Staneart" userId="a9e877f6dabfaab3" providerId="LiveId" clId="{46EDBA48-3309-46DA-8436-10F19968F912}" dt="2021-01-11T04:07:49.692" v="6403" actId="1076"/>
            <ac:spMkLst>
              <pc:docMk/>
              <pc:sldMasterMk cId="1437210191" sldId="2147483648"/>
              <pc:sldLayoutMk cId="1074419463" sldId="2147483664"/>
              <ac:spMk id="6" creationId="{7E7F3A6B-3B09-43B4-85FE-4686E7B21537}"/>
            </ac:spMkLst>
          </pc:spChg>
          <pc:spChg chg="add mod">
            <ac:chgData name="Doug Staneart" userId="a9e877f6dabfaab3" providerId="LiveId" clId="{46EDBA48-3309-46DA-8436-10F19968F912}" dt="2021-01-11T04:07:49.692" v="6403" actId="1076"/>
            <ac:spMkLst>
              <pc:docMk/>
              <pc:sldMasterMk cId="1437210191" sldId="2147483648"/>
              <pc:sldLayoutMk cId="1074419463" sldId="2147483664"/>
              <ac:spMk id="7" creationId="{BC5AB600-8C32-4575-BF56-05A529690BD5}"/>
            </ac:spMkLst>
          </pc:spChg>
          <pc:spChg chg="add mod">
            <ac:chgData name="Doug Staneart" userId="a9e877f6dabfaab3" providerId="LiveId" clId="{46EDBA48-3309-46DA-8436-10F19968F912}" dt="2021-01-11T04:07:49.692" v="6403" actId="1076"/>
            <ac:spMkLst>
              <pc:docMk/>
              <pc:sldMasterMk cId="1437210191" sldId="2147483648"/>
              <pc:sldLayoutMk cId="1074419463" sldId="2147483664"/>
              <ac:spMk id="10" creationId="{CF631C67-1026-4A14-9D29-7CFE03D2437D}"/>
            </ac:spMkLst>
          </pc:spChg>
          <pc:picChg chg="add mod">
            <ac:chgData name="Doug Staneart" userId="a9e877f6dabfaab3" providerId="LiveId" clId="{46EDBA48-3309-46DA-8436-10F19968F912}" dt="2021-01-11T04:07:49.692" v="6403" actId="1076"/>
            <ac:picMkLst>
              <pc:docMk/>
              <pc:sldMasterMk cId="1437210191" sldId="2147483648"/>
              <pc:sldLayoutMk cId="1074419463" sldId="2147483664"/>
              <ac:picMk id="8" creationId="{EE61F2FA-9B70-4E0E-A781-F53CFDFB0215}"/>
            </ac:picMkLst>
          </pc:picChg>
          <pc:picChg chg="add mod">
            <ac:chgData name="Doug Staneart" userId="a9e877f6dabfaab3" providerId="LiveId" clId="{46EDBA48-3309-46DA-8436-10F19968F912}" dt="2021-01-11T04:07:49.692" v="6403" actId="1076"/>
            <ac:picMkLst>
              <pc:docMk/>
              <pc:sldMasterMk cId="1437210191" sldId="2147483648"/>
              <pc:sldLayoutMk cId="1074419463" sldId="2147483664"/>
              <ac:picMk id="9" creationId="{AA4B1D69-CA6E-4EB4-A15D-B49B54B4EECD}"/>
            </ac:picMkLst>
          </pc:picChg>
        </pc:sldLayoutChg>
      </pc:sldMasterChg>
      <pc:sldMasterChg chg="new del mod addSldLayout delSldLayout">
        <pc:chgData name="Doug Staneart" userId="a9e877f6dabfaab3" providerId="LiveId" clId="{46EDBA48-3309-46DA-8436-10F19968F912}" dt="2021-01-11T03:49:36.566" v="6362" actId="6938"/>
        <pc:sldMasterMkLst>
          <pc:docMk/>
          <pc:sldMasterMk cId="2659400498" sldId="2147483662"/>
        </pc:sldMasterMkLst>
        <pc:sldLayoutChg chg="new del replId">
          <pc:chgData name="Doug Staneart" userId="a9e877f6dabfaab3" providerId="LiveId" clId="{46EDBA48-3309-46DA-8436-10F19968F912}" dt="2021-01-11T03:49:36.566" v="6362" actId="6938"/>
          <pc:sldLayoutMkLst>
            <pc:docMk/>
            <pc:sldMasterMk cId="2659400498" sldId="2147483662"/>
            <pc:sldLayoutMk cId="1785599639" sldId="2147483663"/>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3191727743" sldId="2147483664"/>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2829085744" sldId="2147483665"/>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2815061722" sldId="2147483666"/>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2855874400" sldId="2147483667"/>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3027644681" sldId="2147483668"/>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2620282707" sldId="2147483669"/>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2769062965" sldId="2147483670"/>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1195115344" sldId="2147483671"/>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3207071927" sldId="2147483672"/>
          </pc:sldLayoutMkLst>
        </pc:sldLayoutChg>
        <pc:sldLayoutChg chg="new del replId">
          <pc:chgData name="Doug Staneart" userId="a9e877f6dabfaab3" providerId="LiveId" clId="{46EDBA48-3309-46DA-8436-10F19968F912}" dt="2021-01-11T03:49:36.566" v="6362" actId="6938"/>
          <pc:sldLayoutMkLst>
            <pc:docMk/>
            <pc:sldMasterMk cId="2659400498" sldId="2147483662"/>
            <pc:sldLayoutMk cId="1257881012" sldId="2147483673"/>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text, wooden, wood, close&#10;&#10;Description automatically generated">
            <a:extLst>
              <a:ext uri="{FF2B5EF4-FFF2-40B4-BE49-F238E27FC236}">
                <a16:creationId xmlns:a16="http://schemas.microsoft.com/office/drawing/2014/main" id="{4A35F3C7-5A4D-4354-8170-FDEC6A7573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465D84-127F-443B-A4B5-E009AD127154}"/>
              </a:ext>
            </a:extLst>
          </p:cNvPr>
          <p:cNvSpPr>
            <a:spLocks noGrp="1"/>
          </p:cNvSpPr>
          <p:nvPr>
            <p:ph type="ctrTitle"/>
          </p:nvPr>
        </p:nvSpPr>
        <p:spPr>
          <a:xfrm>
            <a:off x="290946" y="1467622"/>
            <a:ext cx="7862454" cy="238760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699C0C41-AA30-4946-8526-BD17FF9161DA}"/>
              </a:ext>
            </a:extLst>
          </p:cNvPr>
          <p:cNvSpPr>
            <a:spLocks noGrp="1"/>
          </p:cNvSpPr>
          <p:nvPr>
            <p:ph type="subTitle" idx="1"/>
          </p:nvPr>
        </p:nvSpPr>
        <p:spPr>
          <a:xfrm>
            <a:off x="290946" y="4045384"/>
            <a:ext cx="8714509"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61DBA16-8FA6-491C-B5AF-21DFA2A8AD60}"/>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5" name="Footer Placeholder 4">
            <a:extLst>
              <a:ext uri="{FF2B5EF4-FFF2-40B4-BE49-F238E27FC236}">
                <a16:creationId xmlns:a16="http://schemas.microsoft.com/office/drawing/2014/main" id="{785123F4-B572-492E-B617-AE711C207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73EEA-0AD7-4B3D-A649-8B1FC5D81335}"/>
              </a:ext>
            </a:extLst>
          </p:cNvPr>
          <p:cNvSpPr>
            <a:spLocks noGrp="1"/>
          </p:cNvSpPr>
          <p:nvPr>
            <p:ph type="sldNum" sz="quarter" idx="12"/>
          </p:nvPr>
        </p:nvSpPr>
        <p:spPr/>
        <p:txBody>
          <a:bodyPr/>
          <a:lstStyle/>
          <a:p>
            <a:fld id="{4948737C-80A2-4C37-BF79-4AA624F56D80}" type="slidenum">
              <a:rPr lang="en-US" smtClean="0"/>
              <a:t>‹#›</a:t>
            </a:fld>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EF611BA8-41F0-4984-9403-7935A9A573C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0884" y="390488"/>
            <a:ext cx="3397831" cy="1088136"/>
          </a:xfrm>
          <a:prstGeom prst="rect">
            <a:avLst/>
          </a:prstGeom>
        </p:spPr>
      </p:pic>
    </p:spTree>
    <p:extLst>
      <p:ext uri="{BB962C8B-B14F-4D97-AF65-F5344CB8AC3E}">
        <p14:creationId xmlns:p14="http://schemas.microsoft.com/office/powerpoint/2010/main" val="426731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2CB4-DA2F-414A-BC94-B46CFA00905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6EE3194-5D4C-400F-9642-916BE27C3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3218AA-A634-424A-9E6C-B4AD40877D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E2F975-3E73-4CC1-94FC-D2968DF3B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5E04B-41FD-4DD9-8908-12C3FCB7D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C2C496-20E9-4796-B2E7-03D58E93703F}"/>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8" name="Footer Placeholder 7">
            <a:extLst>
              <a:ext uri="{FF2B5EF4-FFF2-40B4-BE49-F238E27FC236}">
                <a16:creationId xmlns:a16="http://schemas.microsoft.com/office/drawing/2014/main" id="{F9DB3FC4-CBFF-4C5D-B08B-1D22CE4ADA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594720-FB1B-452D-BE44-A6D2E51E5132}"/>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212568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E1AD-31F4-463D-BC84-3BA3C4C33E8D}"/>
              </a:ext>
            </a:extLst>
          </p:cNvPr>
          <p:cNvSpPr>
            <a:spLocks noGrp="1"/>
          </p:cNvSpPr>
          <p:nvPr>
            <p:ph type="title"/>
          </p:nvPr>
        </p:nvSpPr>
        <p:spPr>
          <a:xfrm>
            <a:off x="4156364" y="320675"/>
            <a:ext cx="7197436"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8637A2-E43A-4B0F-B75E-539E257DA515}"/>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4" name="Footer Placeholder 3">
            <a:extLst>
              <a:ext uri="{FF2B5EF4-FFF2-40B4-BE49-F238E27FC236}">
                <a16:creationId xmlns:a16="http://schemas.microsoft.com/office/drawing/2014/main" id="{0EF3D450-09CC-40A6-85CC-74A0AE550B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F67C91-2A5F-4BC3-BD71-E147A67CF370}"/>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346639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F53B88-7251-47E1-A2A9-19A854669358}"/>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3" name="Footer Placeholder 2">
            <a:extLst>
              <a:ext uri="{FF2B5EF4-FFF2-40B4-BE49-F238E27FC236}">
                <a16:creationId xmlns:a16="http://schemas.microsoft.com/office/drawing/2014/main" id="{4FD2A9F5-3236-4B02-BDBA-C93E19893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CB1262-A8F2-4CFC-B6A1-9284770645D6}"/>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103257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2C58-54B0-4CE1-A26A-D5FC4B0796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1D9F5A-C30C-4FE2-A979-48F3D9D4B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6F0FDB-78D8-450F-B091-DCD7E7E2E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3BE4F-3461-411D-9FE6-4F43846F3DE6}"/>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6" name="Footer Placeholder 5">
            <a:extLst>
              <a:ext uri="{FF2B5EF4-FFF2-40B4-BE49-F238E27FC236}">
                <a16:creationId xmlns:a16="http://schemas.microsoft.com/office/drawing/2014/main" id="{4026CFBC-8A82-4FAB-9DBB-3C76712EA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2C72B-420E-4B43-B7D8-971CC05496B2}"/>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221424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2F52-92F3-40E5-97D0-30C69581B8F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30D5C-8343-428D-8E8E-30794DB05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C2B71C-53AC-445B-A678-0D6511769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554A8-EC52-450F-8576-268F869B99C2}"/>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6" name="Footer Placeholder 5">
            <a:extLst>
              <a:ext uri="{FF2B5EF4-FFF2-40B4-BE49-F238E27FC236}">
                <a16:creationId xmlns:a16="http://schemas.microsoft.com/office/drawing/2014/main" id="{6B22B689-072B-4517-9152-4DD4737BA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6C91B-88A8-4D7E-A0DD-3DC39E2E5452}"/>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126510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BCFC-1CAA-4F91-BB43-B089BFDE3D39}"/>
              </a:ext>
            </a:extLst>
          </p:cNvPr>
          <p:cNvSpPr>
            <a:spLocks noGrp="1"/>
          </p:cNvSpPr>
          <p:nvPr>
            <p:ph type="title"/>
          </p:nvPr>
        </p:nvSpPr>
        <p:spPr>
          <a:xfrm>
            <a:off x="4156364" y="320675"/>
            <a:ext cx="7197436"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421A7C-E8DC-4C86-BC3C-BA57D891B1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F54C4-DC2D-4F01-B1A3-D51AA79C9DC1}"/>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5" name="Footer Placeholder 4">
            <a:extLst>
              <a:ext uri="{FF2B5EF4-FFF2-40B4-BE49-F238E27FC236}">
                <a16:creationId xmlns:a16="http://schemas.microsoft.com/office/drawing/2014/main" id="{C4583E86-2D8E-4E94-B35B-D51808D44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CF6D1-DF33-4012-B533-F4C22AE95071}"/>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3946222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CA02B-00E2-4799-A093-0E5FBF653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DC61C3-FC47-419B-9525-44F654389F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417EF-14A0-45BB-A3CC-65645C7C4263}"/>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5" name="Footer Placeholder 4">
            <a:extLst>
              <a:ext uri="{FF2B5EF4-FFF2-40B4-BE49-F238E27FC236}">
                <a16:creationId xmlns:a16="http://schemas.microsoft.com/office/drawing/2014/main" id="{7FEDE410-1B6D-4A37-AA65-49285DE65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82C75-06D8-4AA8-A224-76C03F0CF386}"/>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182419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544B369-ACEC-4551-BF07-FC9FB5350817}"/>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4" name="Footer Placeholder 3">
            <a:extLst>
              <a:ext uri="{FF2B5EF4-FFF2-40B4-BE49-F238E27FC236}">
                <a16:creationId xmlns:a16="http://schemas.microsoft.com/office/drawing/2014/main" id="{139B3DFB-33C4-480E-8414-D2CF0638A2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D178C-8A65-4629-8492-5629DB771DBD}"/>
              </a:ext>
            </a:extLst>
          </p:cNvPr>
          <p:cNvSpPr>
            <a:spLocks noGrp="1"/>
          </p:cNvSpPr>
          <p:nvPr>
            <p:ph type="sldNum" sz="quarter" idx="12"/>
          </p:nvPr>
        </p:nvSpPr>
        <p:spPr/>
        <p:txBody>
          <a:bodyPr/>
          <a:lstStyle/>
          <a:p>
            <a:fld id="{4948737C-80A2-4C37-BF79-4AA624F56D80}" type="slidenum">
              <a:rPr lang="en-US" smtClean="0"/>
              <a:t>‹#›</a:t>
            </a:fld>
            <a:endParaRPr lang="en-US"/>
          </a:p>
        </p:txBody>
      </p:sp>
      <p:sp>
        <p:nvSpPr>
          <p:cNvPr id="6" name="AutoShape 2">
            <a:extLst>
              <a:ext uri="{FF2B5EF4-FFF2-40B4-BE49-F238E27FC236}">
                <a16:creationId xmlns:a16="http://schemas.microsoft.com/office/drawing/2014/main" id="{7E7F3A6B-3B09-43B4-85FE-4686E7B21537}"/>
              </a:ext>
            </a:extLst>
          </p:cNvPr>
          <p:cNvSpPr>
            <a:spLocks noChangeAspect="1" noChangeArrowheads="1"/>
          </p:cNvSpPr>
          <p:nvPr userDrawn="1"/>
        </p:nvSpPr>
        <p:spPr bwMode="auto">
          <a:xfrm>
            <a:off x="5669501" y="3375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ubtitle 2">
            <a:extLst>
              <a:ext uri="{FF2B5EF4-FFF2-40B4-BE49-F238E27FC236}">
                <a16:creationId xmlns:a16="http://schemas.microsoft.com/office/drawing/2014/main" id="{BC5AB600-8C32-4575-BF56-05A529690BD5}"/>
              </a:ext>
            </a:extLst>
          </p:cNvPr>
          <p:cNvSpPr txBox="1">
            <a:spLocks/>
          </p:cNvSpPr>
          <p:nvPr userDrawn="1"/>
        </p:nvSpPr>
        <p:spPr>
          <a:xfrm>
            <a:off x="2481752" y="4435475"/>
            <a:ext cx="7594698" cy="2286000"/>
          </a:xfrm>
          <a:prstGeom prst="rect">
            <a:avLst/>
          </a:prstGeom>
          <a:solidFill>
            <a:schemeClr val="tx1">
              <a:alpha val="50000"/>
            </a:schemeClr>
          </a:solidFill>
          <a:ln>
            <a:noFill/>
          </a:ln>
        </p:spPr>
        <p:txBody>
          <a:bodyPr vert="horz" lIns="182880" tIns="45720" rIns="18288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ln>
                  <a:noFill/>
                </a:ln>
                <a:solidFill>
                  <a:schemeClr val="bg1"/>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0000"/>
              </a:lnSpc>
              <a:spcBef>
                <a:spcPts val="0"/>
              </a:spcBef>
            </a:pPr>
            <a:r>
              <a:rPr lang="en-US" sz="1500" dirty="0">
                <a:ln w="3175">
                  <a:noFill/>
                </a:ln>
                <a:effectLst>
                  <a:outerShdw blurRad="50800" dist="38100" dir="5400000" algn="t" rotWithShape="0">
                    <a:prstClr val="black">
                      <a:alpha val="40000"/>
                    </a:prstClr>
                  </a:outerShdw>
                </a:effectLst>
                <a:latin typeface="Open Sans" panose="020B0606030504020204" pitchFamily="34" charset="0"/>
              </a:rPr>
              <a:t>In 1700, the childless Spanish King Charles II died. There were two possible heirs to the throne. The first was a member of France’s royal family. The other was a member of the Austrian royal family. When the French heir was crowned, Austria and her allies declared war on France and Spain. Queen Anne came to power in England in 1702. Shortly after, England also declared war on France and Spain.</a:t>
            </a:r>
          </a:p>
        </p:txBody>
      </p:sp>
      <p:pic>
        <p:nvPicPr>
          <p:cNvPr id="8" name="Picture 7" descr="A picture containing text, outdoor, ground, field&#10;&#10;Description automatically generated">
            <a:extLst>
              <a:ext uri="{FF2B5EF4-FFF2-40B4-BE49-F238E27FC236}">
                <a16:creationId xmlns:a16="http://schemas.microsoft.com/office/drawing/2014/main" id="{EE61F2FA-9B70-4E0E-A781-F53CFDFB02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06272" y="1962109"/>
            <a:ext cx="1673355" cy="228295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A4B1D69-CA6E-4EB4-A15D-B49B54B4EE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8702" y="4435475"/>
            <a:ext cx="1673355" cy="2282957"/>
          </a:xfrm>
          <a:prstGeom prst="rect">
            <a:avLst/>
          </a:prstGeom>
        </p:spPr>
      </p:pic>
      <p:sp>
        <p:nvSpPr>
          <p:cNvPr id="10" name="Subtitle 2">
            <a:extLst>
              <a:ext uri="{FF2B5EF4-FFF2-40B4-BE49-F238E27FC236}">
                <a16:creationId xmlns:a16="http://schemas.microsoft.com/office/drawing/2014/main" id="{CF631C67-1026-4A14-9D29-7CFE03D2437D}"/>
              </a:ext>
            </a:extLst>
          </p:cNvPr>
          <p:cNvSpPr txBox="1">
            <a:spLocks/>
          </p:cNvSpPr>
          <p:nvPr userDrawn="1"/>
        </p:nvSpPr>
        <p:spPr>
          <a:xfrm>
            <a:off x="558702" y="1959066"/>
            <a:ext cx="7594698" cy="2286000"/>
          </a:xfrm>
          <a:prstGeom prst="rect">
            <a:avLst/>
          </a:prstGeom>
          <a:solidFill>
            <a:schemeClr val="tx1">
              <a:alpha val="50000"/>
            </a:schemeClr>
          </a:solidFill>
          <a:ln>
            <a:noFill/>
          </a:ln>
        </p:spPr>
        <p:txBody>
          <a:bodyPr vert="horz" lIns="182880" tIns="45720" rIns="18288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ln>
                  <a:noFill/>
                </a:ln>
                <a:solidFill>
                  <a:schemeClr val="bg1"/>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0000"/>
              </a:lnSpc>
              <a:spcBef>
                <a:spcPts val="0"/>
              </a:spcBef>
            </a:pPr>
            <a:r>
              <a:rPr lang="en-US" sz="1500" dirty="0">
                <a:ln w="3175">
                  <a:noFill/>
                </a:ln>
                <a:effectLst>
                  <a:outerShdw blurRad="50800" dist="38100" dir="5400000" algn="t" rotWithShape="0">
                    <a:prstClr val="black">
                      <a:alpha val="40000"/>
                    </a:prstClr>
                  </a:outerShdw>
                </a:effectLst>
                <a:latin typeface="Open Sans" panose="020B0606030504020204" pitchFamily="34" charset="0"/>
              </a:rPr>
              <a:t>In the late 1600s, British Naval Captain Edward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Thache</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moved his family to (1) St.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Jago</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de la Vega, Jamaica. The family of four purchased a plantation and quickly became one of the wealthiest and respected families on the island. Shortly after arriving, though, the matriarch of the family passed away. Capt.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Thache</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remarried and had three additional children with his second wife. The move to the West Indies was very profitable for the Captain. </a:t>
            </a:r>
          </a:p>
        </p:txBody>
      </p:sp>
    </p:spTree>
    <p:extLst>
      <p:ext uri="{BB962C8B-B14F-4D97-AF65-F5344CB8AC3E}">
        <p14:creationId xmlns:p14="http://schemas.microsoft.com/office/powerpoint/2010/main" val="107441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7F8D459-CA2C-47EB-9451-F2254FECF91F}"/>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4" name="Footer Placeholder 3">
            <a:extLst>
              <a:ext uri="{FF2B5EF4-FFF2-40B4-BE49-F238E27FC236}">
                <a16:creationId xmlns:a16="http://schemas.microsoft.com/office/drawing/2014/main" id="{9CF42D43-5970-436B-A4BA-7D00245B2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7C3329-49E9-4101-B2ED-787106C59994}"/>
              </a:ext>
            </a:extLst>
          </p:cNvPr>
          <p:cNvSpPr>
            <a:spLocks noGrp="1"/>
          </p:cNvSpPr>
          <p:nvPr>
            <p:ph type="sldNum" sz="quarter" idx="12"/>
          </p:nvPr>
        </p:nvSpPr>
        <p:spPr/>
        <p:txBody>
          <a:bodyPr/>
          <a:lstStyle/>
          <a:p>
            <a:fld id="{4948737C-80A2-4C37-BF79-4AA624F56D80}" type="slidenum">
              <a:rPr lang="en-US" smtClean="0"/>
              <a:t>‹#›</a:t>
            </a:fld>
            <a:endParaRPr lang="en-US"/>
          </a:p>
        </p:txBody>
      </p:sp>
      <p:sp>
        <p:nvSpPr>
          <p:cNvPr id="6" name="AutoShape 2">
            <a:extLst>
              <a:ext uri="{FF2B5EF4-FFF2-40B4-BE49-F238E27FC236}">
                <a16:creationId xmlns:a16="http://schemas.microsoft.com/office/drawing/2014/main" id="{62BCC3D6-B3FA-4B33-8736-AD37DFD95F37}"/>
              </a:ext>
            </a:extLst>
          </p:cNvPr>
          <p:cNvSpPr>
            <a:spLocks noChangeAspect="1" noChangeArrowheads="1"/>
          </p:cNvSpPr>
          <p:nvPr userDrawn="1"/>
        </p:nvSpPr>
        <p:spPr bwMode="auto">
          <a:xfrm>
            <a:off x="5669501" y="3375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ubtitle 2">
            <a:extLst>
              <a:ext uri="{FF2B5EF4-FFF2-40B4-BE49-F238E27FC236}">
                <a16:creationId xmlns:a16="http://schemas.microsoft.com/office/drawing/2014/main" id="{8778DD6A-205F-4E9E-87B7-D3ED982D6D58}"/>
              </a:ext>
            </a:extLst>
          </p:cNvPr>
          <p:cNvSpPr txBox="1">
            <a:spLocks/>
          </p:cNvSpPr>
          <p:nvPr userDrawn="1"/>
        </p:nvSpPr>
        <p:spPr>
          <a:xfrm>
            <a:off x="2481752" y="4435475"/>
            <a:ext cx="7594698" cy="2286000"/>
          </a:xfrm>
          <a:prstGeom prst="rect">
            <a:avLst/>
          </a:prstGeom>
          <a:solidFill>
            <a:schemeClr val="tx1">
              <a:alpha val="50000"/>
            </a:schemeClr>
          </a:solidFill>
          <a:ln>
            <a:noFill/>
          </a:ln>
        </p:spPr>
        <p:txBody>
          <a:bodyPr vert="horz" lIns="182880" tIns="45720" rIns="18288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ln>
                  <a:noFill/>
                </a:ln>
                <a:solidFill>
                  <a:schemeClr val="bg1"/>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0000"/>
              </a:lnSpc>
              <a:spcBef>
                <a:spcPts val="0"/>
              </a:spcBef>
            </a:pPr>
            <a:r>
              <a:rPr lang="en-US" sz="1500" dirty="0">
                <a:ln w="3175">
                  <a:noFill/>
                </a:ln>
                <a:effectLst>
                  <a:outerShdw blurRad="50800" dist="38100" dir="5400000" algn="t" rotWithShape="0">
                    <a:prstClr val="black">
                      <a:alpha val="40000"/>
                    </a:prstClr>
                  </a:outerShdw>
                </a:effectLst>
                <a:latin typeface="Open Sans" panose="020B0606030504020204" pitchFamily="34" charset="0"/>
              </a:rPr>
              <a:t>In 1711, during the heart of the Queen Anne’s War, Sir Charles Craven was appointed Governor of South Carolina. Gov. Craven issued “letters of marque and reprisal” to civilian sailors and captains to aid in the war. The “Privateers” were authorized to capture and/or sink merchant vessels from enemy countries. Booty that was captured was shared with the Crown’s governor. Of course, if the ship could not be captured… Well, that cargo either sank to the bottom of the ocean or made its way to corrupt port masters in the Caribbean.  One such port was (2) Nassau.</a:t>
            </a:r>
          </a:p>
        </p:txBody>
      </p:sp>
      <p:pic>
        <p:nvPicPr>
          <p:cNvPr id="8" name="Picture 7" descr="A picture containing boat, watercraft, water, transport&#10;&#10;Description automatically generated">
            <a:extLst>
              <a:ext uri="{FF2B5EF4-FFF2-40B4-BE49-F238E27FC236}">
                <a16:creationId xmlns:a16="http://schemas.microsoft.com/office/drawing/2014/main" id="{F9F3574A-D130-48C6-9852-14169B6F05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57072" y="1962109"/>
            <a:ext cx="1673355" cy="228295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499C426-5E23-4002-BF7F-55D3778C79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8702" y="4438518"/>
            <a:ext cx="1673355" cy="2282957"/>
          </a:xfrm>
          <a:prstGeom prst="rect">
            <a:avLst/>
          </a:prstGeom>
        </p:spPr>
      </p:pic>
      <p:sp>
        <p:nvSpPr>
          <p:cNvPr id="10" name="Subtitle 2">
            <a:extLst>
              <a:ext uri="{FF2B5EF4-FFF2-40B4-BE49-F238E27FC236}">
                <a16:creationId xmlns:a16="http://schemas.microsoft.com/office/drawing/2014/main" id="{D2E8085C-22DA-4AE5-9AD0-F34A5F0D6D63}"/>
              </a:ext>
            </a:extLst>
          </p:cNvPr>
          <p:cNvSpPr txBox="1">
            <a:spLocks/>
          </p:cNvSpPr>
          <p:nvPr userDrawn="1"/>
        </p:nvSpPr>
        <p:spPr>
          <a:xfrm>
            <a:off x="558702" y="1959066"/>
            <a:ext cx="7594698" cy="2286000"/>
          </a:xfrm>
          <a:prstGeom prst="rect">
            <a:avLst/>
          </a:prstGeom>
          <a:solidFill>
            <a:schemeClr val="tx1">
              <a:alpha val="50000"/>
            </a:schemeClr>
          </a:solidFill>
          <a:ln>
            <a:noFill/>
          </a:ln>
        </p:spPr>
        <p:txBody>
          <a:bodyPr vert="horz" lIns="182880" tIns="45720" rIns="18288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ln>
                  <a:noFill/>
                </a:ln>
                <a:solidFill>
                  <a:schemeClr val="bg1"/>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0000"/>
              </a:lnSpc>
              <a:spcBef>
                <a:spcPts val="0"/>
              </a:spcBef>
            </a:pPr>
            <a:r>
              <a:rPr lang="en-US" sz="1500" dirty="0">
                <a:ln w="3175">
                  <a:noFill/>
                </a:ln>
                <a:effectLst>
                  <a:outerShdw blurRad="50800" dist="38100" dir="5400000" algn="t" rotWithShape="0">
                    <a:prstClr val="black">
                      <a:alpha val="40000"/>
                    </a:prstClr>
                  </a:outerShdw>
                </a:effectLst>
                <a:latin typeface="Open Sans" panose="020B0606030504020204" pitchFamily="34" charset="0"/>
              </a:rPr>
              <a:t>In 1706, Capt.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Thache</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passed away and left the Jamaican plantation to his eldest son. This was a turning point for the lad who dreamed of following in his father’s footsteps in the Royal Navy. Queen Anne’s War was taking place. It was the perfect scene for prestige and glory. So, the boy generously  transferred the estate to his step-mother and enlisted in the British Navy. As early as 1706, he served honorably on the HMS Windsor. In that role, he participated in Naval battles along the coast of (0) Spanish Florida before leaving the service to return home to (1) Jamaica.</a:t>
            </a:r>
          </a:p>
        </p:txBody>
      </p:sp>
    </p:spTree>
    <p:extLst>
      <p:ext uri="{BB962C8B-B14F-4D97-AF65-F5344CB8AC3E}">
        <p14:creationId xmlns:p14="http://schemas.microsoft.com/office/powerpoint/2010/main" val="371266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CF8502-10E7-4CCB-9F29-C049B6E7A726}"/>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4" name="Footer Placeholder 3">
            <a:extLst>
              <a:ext uri="{FF2B5EF4-FFF2-40B4-BE49-F238E27FC236}">
                <a16:creationId xmlns:a16="http://schemas.microsoft.com/office/drawing/2014/main" id="{90D25254-215D-4530-AE58-19F1E0F6DB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09D59D-B303-42FD-A633-D12AE224AF4D}"/>
              </a:ext>
            </a:extLst>
          </p:cNvPr>
          <p:cNvSpPr>
            <a:spLocks noGrp="1"/>
          </p:cNvSpPr>
          <p:nvPr>
            <p:ph type="sldNum" sz="quarter" idx="12"/>
          </p:nvPr>
        </p:nvSpPr>
        <p:spPr/>
        <p:txBody>
          <a:bodyPr/>
          <a:lstStyle/>
          <a:p>
            <a:fld id="{4948737C-80A2-4C37-BF79-4AA624F56D80}" type="slidenum">
              <a:rPr lang="en-US" smtClean="0"/>
              <a:t>‹#›</a:t>
            </a:fld>
            <a:endParaRPr lang="en-US"/>
          </a:p>
        </p:txBody>
      </p:sp>
      <p:sp>
        <p:nvSpPr>
          <p:cNvPr id="7" name="AutoShape 2">
            <a:extLst>
              <a:ext uri="{FF2B5EF4-FFF2-40B4-BE49-F238E27FC236}">
                <a16:creationId xmlns:a16="http://schemas.microsoft.com/office/drawing/2014/main" id="{8C56ABC8-5CDB-4979-BC8D-638D20FC78BB}"/>
              </a:ext>
            </a:extLst>
          </p:cNvPr>
          <p:cNvSpPr>
            <a:spLocks noChangeAspect="1" noChangeArrowheads="1"/>
          </p:cNvSpPr>
          <p:nvPr userDrawn="1"/>
        </p:nvSpPr>
        <p:spPr bwMode="auto">
          <a:xfrm>
            <a:off x="5669501" y="3375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ubtitle 2">
            <a:extLst>
              <a:ext uri="{FF2B5EF4-FFF2-40B4-BE49-F238E27FC236}">
                <a16:creationId xmlns:a16="http://schemas.microsoft.com/office/drawing/2014/main" id="{C71EA0AD-0CB1-4860-87E9-219FE487C415}"/>
              </a:ext>
            </a:extLst>
          </p:cNvPr>
          <p:cNvSpPr txBox="1">
            <a:spLocks/>
          </p:cNvSpPr>
          <p:nvPr userDrawn="1"/>
        </p:nvSpPr>
        <p:spPr>
          <a:xfrm>
            <a:off x="2481752" y="4435475"/>
            <a:ext cx="7594698" cy="2286000"/>
          </a:xfrm>
          <a:prstGeom prst="rect">
            <a:avLst/>
          </a:prstGeom>
          <a:solidFill>
            <a:schemeClr val="tx1">
              <a:alpha val="50000"/>
            </a:schemeClr>
          </a:solidFill>
          <a:ln>
            <a:noFill/>
          </a:ln>
        </p:spPr>
        <p:txBody>
          <a:bodyPr vert="horz" lIns="182880" tIns="45720" rIns="18288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ln>
                  <a:noFill/>
                </a:ln>
                <a:solidFill>
                  <a:schemeClr val="bg1"/>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0000"/>
              </a:lnSpc>
              <a:spcBef>
                <a:spcPts val="0"/>
              </a:spcBef>
            </a:pPr>
            <a:r>
              <a:rPr lang="en-US" sz="1500" dirty="0">
                <a:ln w="3175">
                  <a:noFill/>
                </a:ln>
                <a:effectLst>
                  <a:outerShdw blurRad="50800" dist="38100" dir="5400000" algn="t" rotWithShape="0">
                    <a:prstClr val="black">
                      <a:alpha val="40000"/>
                    </a:prstClr>
                  </a:outerShdw>
                </a:effectLst>
                <a:latin typeface="Open Sans" panose="020B0606030504020204" pitchFamily="34" charset="0"/>
              </a:rPr>
              <a:t>After the war,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Hornigold</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grew restless. Privateering was no longer sanctioned. After exhausting his new-found wealth, he returned to pirating. This time, he was accompanied by the young naval officer from Jamaica. As First Mate, the young officer helped his Captain recover Spanish silver lost in the 1715 hurricane off the coast </a:t>
            </a:r>
            <a:r>
              <a:rPr lang="en-US" sz="1500">
                <a:ln w="3175">
                  <a:noFill/>
                </a:ln>
                <a:effectLst>
                  <a:outerShdw blurRad="50800" dist="38100" dir="5400000" algn="t" rotWithShape="0">
                    <a:prstClr val="black">
                      <a:alpha val="40000"/>
                    </a:prstClr>
                  </a:outerShdw>
                </a:effectLst>
                <a:latin typeface="Open Sans" panose="020B0606030504020204" pitchFamily="34" charset="0"/>
              </a:rPr>
              <a:t>of Spanish Florida</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The two pirates were formattable.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Hornigold</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was so feared that many ships gave up their cargo without a fight. His apprentice was highly skilled  and extremely intelligent.</a:t>
            </a:r>
          </a:p>
        </p:txBody>
      </p:sp>
      <p:pic>
        <p:nvPicPr>
          <p:cNvPr id="9" name="Picture 8" descr="A picture containing text, motorcycle, outdoor, book&#10;&#10;Description automatically generated">
            <a:extLst>
              <a:ext uri="{FF2B5EF4-FFF2-40B4-BE49-F238E27FC236}">
                <a16:creationId xmlns:a16="http://schemas.microsoft.com/office/drawing/2014/main" id="{EE0F38AD-A361-422C-92BD-130FE361A8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06272" y="1965152"/>
            <a:ext cx="1673355" cy="228295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DAA9608-3501-4F54-BF2A-FF52F32B3C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8702" y="4438518"/>
            <a:ext cx="1673355" cy="2282957"/>
          </a:xfrm>
          <a:prstGeom prst="rect">
            <a:avLst/>
          </a:prstGeom>
        </p:spPr>
      </p:pic>
      <p:sp>
        <p:nvSpPr>
          <p:cNvPr id="11" name="Subtitle 2">
            <a:extLst>
              <a:ext uri="{FF2B5EF4-FFF2-40B4-BE49-F238E27FC236}">
                <a16:creationId xmlns:a16="http://schemas.microsoft.com/office/drawing/2014/main" id="{A52AE89D-3A38-4555-9137-6D4EA66D950C}"/>
              </a:ext>
            </a:extLst>
          </p:cNvPr>
          <p:cNvSpPr txBox="1">
            <a:spLocks/>
          </p:cNvSpPr>
          <p:nvPr userDrawn="1"/>
        </p:nvSpPr>
        <p:spPr>
          <a:xfrm>
            <a:off x="558702" y="1962109"/>
            <a:ext cx="7594698" cy="2286000"/>
          </a:xfrm>
          <a:prstGeom prst="rect">
            <a:avLst/>
          </a:prstGeom>
          <a:solidFill>
            <a:schemeClr val="tx1">
              <a:alpha val="50000"/>
            </a:schemeClr>
          </a:solidFill>
          <a:ln>
            <a:noFill/>
          </a:ln>
        </p:spPr>
        <p:txBody>
          <a:bodyPr vert="horz" lIns="182880" tIns="45720" rIns="18288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ln>
                  <a:noFill/>
                </a:ln>
                <a:solidFill>
                  <a:schemeClr val="bg1"/>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0000"/>
              </a:lnSpc>
              <a:spcBef>
                <a:spcPts val="0"/>
              </a:spcBef>
            </a:pPr>
            <a:r>
              <a:rPr lang="en-US" sz="1500" dirty="0">
                <a:ln w="3175">
                  <a:noFill/>
                </a:ln>
                <a:effectLst>
                  <a:outerShdw blurRad="50800" dist="38100" dir="5400000" algn="t" rotWithShape="0">
                    <a:prstClr val="black">
                      <a:alpha val="40000"/>
                    </a:prstClr>
                  </a:outerShdw>
                </a:effectLst>
                <a:latin typeface="Open Sans" panose="020B0606030504020204" pitchFamily="34" charset="0"/>
              </a:rPr>
              <a:t>One of the most successful Privateers in the Caribbean was Benjamin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Hornigold</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After receiving his letter of marquis,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Hornigold</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first followed the “rules” and brought his bounty to the Governor. He was handsomely rewarded, but the majority of the proceeds went to the Queen. After a few easy scores, one merchant ship resisted. Although Capt.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Hornigold’s</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ship survived the ordeal, the merchant ship “sank.” No repercussions came as a result of the sinking. The Captain soon realized that, if other ships “sank,” he could sell the proceeds at his home port in (2) Nassau, New Providence. </a:t>
            </a:r>
          </a:p>
        </p:txBody>
      </p:sp>
    </p:spTree>
    <p:extLst>
      <p:ext uri="{BB962C8B-B14F-4D97-AF65-F5344CB8AC3E}">
        <p14:creationId xmlns:p14="http://schemas.microsoft.com/office/powerpoint/2010/main" val="36109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6" name="Picture 15" descr="A piece of paper with a design on it&#10;&#10;Description automatically generated with low confidence">
            <a:extLst>
              <a:ext uri="{FF2B5EF4-FFF2-40B4-BE49-F238E27FC236}">
                <a16:creationId xmlns:a16="http://schemas.microsoft.com/office/drawing/2014/main" id="{7659858C-D399-487B-B0C5-E629BDA7F8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F43593-8A78-4B9C-8713-A660D2A06BD1}"/>
              </a:ext>
            </a:extLst>
          </p:cNvPr>
          <p:cNvSpPr>
            <a:spLocks noGrp="1"/>
          </p:cNvSpPr>
          <p:nvPr>
            <p:ph type="title"/>
          </p:nvPr>
        </p:nvSpPr>
        <p:spPr>
          <a:xfrm>
            <a:off x="4156364" y="320675"/>
            <a:ext cx="7197436"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31FC7B2-FAFF-4531-A9DF-747AEFAA30D7}"/>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49829A-DDBA-4ED8-9D72-7D0317FEBC8C}"/>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5" name="Footer Placeholder 4">
            <a:extLst>
              <a:ext uri="{FF2B5EF4-FFF2-40B4-BE49-F238E27FC236}">
                <a16:creationId xmlns:a16="http://schemas.microsoft.com/office/drawing/2014/main" id="{48A6B303-BF15-4418-A0FE-E5C2E53DA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6746F-EF3A-4EB7-B077-5EA2B289A361}"/>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331480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wood surface with a coin on it&#10;&#10;Description automatically generated with low confidence">
            <a:extLst>
              <a:ext uri="{FF2B5EF4-FFF2-40B4-BE49-F238E27FC236}">
                <a16:creationId xmlns:a16="http://schemas.microsoft.com/office/drawing/2014/main" id="{E073160B-8DDF-41A0-BBD3-04DF97AD9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E8DE18-7CAF-4025-BA5F-39C356658F4C}"/>
              </a:ext>
            </a:extLst>
          </p:cNvPr>
          <p:cNvSpPr>
            <a:spLocks noGrp="1"/>
          </p:cNvSpPr>
          <p:nvPr>
            <p:ph type="title"/>
          </p:nvPr>
        </p:nvSpPr>
        <p:spPr>
          <a:xfrm>
            <a:off x="3034145" y="277091"/>
            <a:ext cx="7038110" cy="1991446"/>
          </a:xfrm>
          <a:prstGeom prst="rect">
            <a:avLst/>
          </a:prstGeo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8BF601F-D599-4661-A70A-F9C4DD24E45A}"/>
              </a:ext>
            </a:extLst>
          </p:cNvPr>
          <p:cNvSpPr>
            <a:spLocks noGrp="1"/>
          </p:cNvSpPr>
          <p:nvPr>
            <p:ph type="body" idx="1"/>
          </p:nvPr>
        </p:nvSpPr>
        <p:spPr>
          <a:xfrm>
            <a:off x="831850" y="2829933"/>
            <a:ext cx="10515600" cy="1500187"/>
          </a:xfrm>
        </p:spPr>
        <p:txBody>
          <a:bodyPr/>
          <a:lstStyle>
            <a:lvl1pPr marL="0" indent="0">
              <a:buNone/>
              <a:defRPr sz="240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01763ED-D624-4F58-AF49-EFAC76BA2206}"/>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5" name="Footer Placeholder 4">
            <a:extLst>
              <a:ext uri="{FF2B5EF4-FFF2-40B4-BE49-F238E27FC236}">
                <a16:creationId xmlns:a16="http://schemas.microsoft.com/office/drawing/2014/main" id="{BE93A528-3518-4576-9CFE-0C3C59D88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D489E-74F4-4806-9B0D-1B7D0F86BE2C}"/>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300552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1763ED-D624-4F58-AF49-EFAC76BA2206}"/>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5" name="Footer Placeholder 4">
            <a:extLst>
              <a:ext uri="{FF2B5EF4-FFF2-40B4-BE49-F238E27FC236}">
                <a16:creationId xmlns:a16="http://schemas.microsoft.com/office/drawing/2014/main" id="{BE93A528-3518-4576-9CFE-0C3C59D88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D489E-74F4-4806-9B0D-1B7D0F86BE2C}"/>
              </a:ext>
            </a:extLst>
          </p:cNvPr>
          <p:cNvSpPr>
            <a:spLocks noGrp="1"/>
          </p:cNvSpPr>
          <p:nvPr>
            <p:ph type="sldNum" sz="quarter" idx="12"/>
          </p:nvPr>
        </p:nvSpPr>
        <p:spPr/>
        <p:txBody>
          <a:bodyPr/>
          <a:lstStyle/>
          <a:p>
            <a:fld id="{4948737C-80A2-4C37-BF79-4AA624F56D80}" type="slidenum">
              <a:rPr lang="en-US" smtClean="0"/>
              <a:t>‹#›</a:t>
            </a:fld>
            <a:endParaRPr lang="en-US"/>
          </a:p>
        </p:txBody>
      </p:sp>
      <p:sp>
        <p:nvSpPr>
          <p:cNvPr id="11" name="AutoShape 2">
            <a:extLst>
              <a:ext uri="{FF2B5EF4-FFF2-40B4-BE49-F238E27FC236}">
                <a16:creationId xmlns:a16="http://schemas.microsoft.com/office/drawing/2014/main" id="{3B9C6048-CE1C-42EA-AF0E-1E8DBBB216C2}"/>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Subtitle 2">
            <a:extLst>
              <a:ext uri="{FF2B5EF4-FFF2-40B4-BE49-F238E27FC236}">
                <a16:creationId xmlns:a16="http://schemas.microsoft.com/office/drawing/2014/main" id="{333E55E6-4B61-454A-BEEE-C1B09C70877A}"/>
              </a:ext>
            </a:extLst>
          </p:cNvPr>
          <p:cNvSpPr txBox="1">
            <a:spLocks/>
          </p:cNvSpPr>
          <p:nvPr userDrawn="1"/>
        </p:nvSpPr>
        <p:spPr>
          <a:xfrm>
            <a:off x="2755851" y="4336787"/>
            <a:ext cx="7594698" cy="2286000"/>
          </a:xfrm>
          <a:prstGeom prst="rect">
            <a:avLst/>
          </a:prstGeom>
          <a:solidFill>
            <a:schemeClr val="tx1">
              <a:alpha val="50000"/>
            </a:schemeClr>
          </a:solidFill>
          <a:ln>
            <a:noFill/>
          </a:ln>
        </p:spPr>
        <p:txBody>
          <a:bodyPr vert="horz" lIns="182880" tIns="45720" rIns="18288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ln>
                  <a:noFill/>
                </a:ln>
                <a:solidFill>
                  <a:schemeClr val="bg1"/>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0000"/>
              </a:lnSpc>
              <a:spcBef>
                <a:spcPts val="0"/>
              </a:spcBef>
            </a:pPr>
            <a:r>
              <a:rPr lang="en-US" sz="1500" dirty="0">
                <a:ln w="3175">
                  <a:noFill/>
                </a:ln>
                <a:effectLst>
                  <a:outerShdw blurRad="50800" dist="38100" dir="5400000" algn="t" rotWithShape="0">
                    <a:prstClr val="black">
                      <a:alpha val="40000"/>
                    </a:prstClr>
                  </a:outerShdw>
                </a:effectLst>
                <a:latin typeface="Open Sans" panose="020B0606030504020204" pitchFamily="34" charset="0"/>
              </a:rPr>
              <a:t>Bonnet’s crew begged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Hornigold’s</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first-mate for help. Seeing an opportunity, the officer took control of </a:t>
            </a:r>
            <a:r>
              <a:rPr lang="en-US" sz="1500" i="1" dirty="0">
                <a:ln w="3175">
                  <a:noFill/>
                </a:ln>
                <a:effectLst>
                  <a:outerShdw blurRad="50800" dist="38100" dir="5400000" algn="t" rotWithShape="0">
                    <a:prstClr val="black">
                      <a:alpha val="40000"/>
                    </a:prstClr>
                  </a:outerShdw>
                </a:effectLst>
                <a:latin typeface="Open Sans" panose="020B0606030504020204" pitchFamily="34" charset="0"/>
              </a:rPr>
              <a:t>The Revenge </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and set off on one of the most successful pirating raids of all time. While Bonnet recovered from his wounds in his quarters, the new Captain pillaged ports up and down the Eastern Coast of the New World. His most famous acquisition was a ship from St. Vincent Island. Now leading his own ship, he became a maritime legend when he blockaded (3) Charleston, SC. Later, he scuttled the ship off the coast of North Carolina so he could escape with his treasure.</a:t>
            </a:r>
          </a:p>
        </p:txBody>
      </p:sp>
      <p:pic>
        <p:nvPicPr>
          <p:cNvPr id="13" name="Picture 12" descr="A picture containing text, old&#10;&#10;Description automatically generated">
            <a:extLst>
              <a:ext uri="{FF2B5EF4-FFF2-40B4-BE49-F238E27FC236}">
                <a16:creationId xmlns:a16="http://schemas.microsoft.com/office/drawing/2014/main" id="{00BE0CD4-45B6-4063-BF3A-9281183FB4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80371" y="1866464"/>
            <a:ext cx="1673355" cy="2282957"/>
          </a:xfrm>
          <a:prstGeom prst="rect">
            <a:avLst/>
          </a:prstGeom>
        </p:spPr>
      </p:pic>
      <p:pic>
        <p:nvPicPr>
          <p:cNvPr id="14" name="Picture 13" descr="A picture containing outdoor, watercraft, raft, stone&#10;&#10;Description automatically generated">
            <a:extLst>
              <a:ext uri="{FF2B5EF4-FFF2-40B4-BE49-F238E27FC236}">
                <a16:creationId xmlns:a16="http://schemas.microsoft.com/office/drawing/2014/main" id="{BF19B1BE-0998-47D7-8D7C-0E608B905D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2801" y="4339830"/>
            <a:ext cx="1673355" cy="2282957"/>
          </a:xfrm>
          <a:prstGeom prst="rect">
            <a:avLst/>
          </a:prstGeom>
        </p:spPr>
      </p:pic>
      <p:sp>
        <p:nvSpPr>
          <p:cNvPr id="16" name="Subtitle 2">
            <a:extLst>
              <a:ext uri="{FF2B5EF4-FFF2-40B4-BE49-F238E27FC236}">
                <a16:creationId xmlns:a16="http://schemas.microsoft.com/office/drawing/2014/main" id="{68BF5AB0-E152-4646-A51F-FB4CC31D1256}"/>
              </a:ext>
            </a:extLst>
          </p:cNvPr>
          <p:cNvSpPr txBox="1">
            <a:spLocks/>
          </p:cNvSpPr>
          <p:nvPr userDrawn="1"/>
        </p:nvSpPr>
        <p:spPr>
          <a:xfrm>
            <a:off x="832801" y="1863421"/>
            <a:ext cx="7594698" cy="2286000"/>
          </a:xfrm>
          <a:prstGeom prst="rect">
            <a:avLst/>
          </a:prstGeom>
          <a:solidFill>
            <a:schemeClr val="tx1">
              <a:alpha val="50000"/>
            </a:schemeClr>
          </a:solidFill>
          <a:ln>
            <a:noFill/>
          </a:ln>
        </p:spPr>
        <p:txBody>
          <a:bodyPr vert="horz" lIns="182880" tIns="45720" rIns="18288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ln>
                  <a:noFill/>
                </a:ln>
                <a:solidFill>
                  <a:schemeClr val="bg1"/>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ln>
                  <a:noFill/>
                </a:ln>
                <a:solidFill>
                  <a:schemeClr val="tx1">
                    <a:tint val="75000"/>
                  </a:schemeClr>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0000"/>
              </a:lnSpc>
              <a:spcBef>
                <a:spcPts val="0"/>
              </a:spcBef>
            </a:pP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Stede</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Bonnet was an unusual pirate. Most buccaneers during the Golden Age of Piracy were seamen. Many were ex-privateers like </a:t>
            </a:r>
            <a:r>
              <a:rPr lang="en-US" sz="1500" dirty="0" err="1">
                <a:ln w="3175">
                  <a:noFill/>
                </a:ln>
                <a:effectLst>
                  <a:outerShdw blurRad="50800" dist="38100" dir="5400000" algn="t" rotWithShape="0">
                    <a:prstClr val="black">
                      <a:alpha val="40000"/>
                    </a:prstClr>
                  </a:outerShdw>
                </a:effectLst>
                <a:latin typeface="Open Sans" panose="020B0606030504020204" pitchFamily="34" charset="0"/>
              </a:rPr>
              <a:t>Hornigold</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Others were merchants who were tired of having their cargo stolen. Bonnet, though was a wealthy farmer who bought a ship, named it </a:t>
            </a:r>
            <a:r>
              <a:rPr lang="en-US" sz="1500" i="1" dirty="0">
                <a:ln w="3175">
                  <a:noFill/>
                </a:ln>
                <a:effectLst>
                  <a:outerShdw blurRad="50800" dist="38100" dir="5400000" algn="t" rotWithShape="0">
                    <a:prstClr val="black">
                      <a:alpha val="40000"/>
                    </a:prstClr>
                  </a:outerShdw>
                </a:effectLst>
                <a:latin typeface="Open Sans" panose="020B0606030504020204" pitchFamily="34" charset="0"/>
              </a:rPr>
              <a:t>The Revenge</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and just decided to become a pirate. As a result, he was terrible at it. On his first voyage, he met a British Man-A-War. Because </a:t>
            </a:r>
            <a:r>
              <a:rPr lang="en-US" sz="1500" i="1" dirty="0">
                <a:ln w="3175">
                  <a:noFill/>
                </a:ln>
                <a:effectLst>
                  <a:outerShdw blurRad="50800" dist="38100" dir="5400000" algn="t" rotWithShape="0">
                    <a:prstClr val="black">
                      <a:alpha val="40000"/>
                    </a:prstClr>
                  </a:outerShdw>
                </a:effectLst>
                <a:latin typeface="Open Sans" panose="020B0606030504020204" pitchFamily="34" charset="0"/>
              </a:rPr>
              <a:t>The Revenge</a:t>
            </a:r>
            <a:r>
              <a:rPr lang="en-US" sz="1500" dirty="0">
                <a:ln w="3175">
                  <a:noFill/>
                </a:ln>
                <a:effectLst>
                  <a:outerShdw blurRad="50800" dist="38100" dir="5400000" algn="t" rotWithShape="0">
                    <a:prstClr val="black">
                      <a:alpha val="40000"/>
                    </a:prstClr>
                  </a:outerShdw>
                </a:effectLst>
                <a:latin typeface="Open Sans" panose="020B0606030504020204" pitchFamily="34" charset="0"/>
              </a:rPr>
              <a:t> was smaller and faster than the warship, he was able to escape. However, half his crew died in the fight, and Bonnet was severely injured.</a:t>
            </a:r>
          </a:p>
        </p:txBody>
      </p:sp>
    </p:spTree>
    <p:extLst>
      <p:ext uri="{BB962C8B-B14F-4D97-AF65-F5344CB8AC3E}">
        <p14:creationId xmlns:p14="http://schemas.microsoft.com/office/powerpoint/2010/main" val="409509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1763ED-D624-4F58-AF49-EFAC76BA2206}"/>
              </a:ext>
            </a:extLst>
          </p:cNvPr>
          <p:cNvSpPr>
            <a:spLocks noGrp="1"/>
          </p:cNvSpPr>
          <p:nvPr>
            <p:ph type="dt" sz="half" idx="10"/>
          </p:nvPr>
        </p:nvSpPr>
        <p:spPr>
          <a:xfrm>
            <a:off x="838200" y="6522610"/>
            <a:ext cx="2743200" cy="365125"/>
          </a:xfrm>
        </p:spPr>
        <p:txBody>
          <a:bodyPr/>
          <a:lstStyle/>
          <a:p>
            <a:fld id="{AF967EB2-AA70-44CD-ACD3-5D18540C1021}" type="datetimeFigureOut">
              <a:rPr lang="en-US" smtClean="0"/>
              <a:t>11/12/2021</a:t>
            </a:fld>
            <a:endParaRPr lang="en-US"/>
          </a:p>
        </p:txBody>
      </p:sp>
      <p:sp>
        <p:nvSpPr>
          <p:cNvPr id="5" name="Footer Placeholder 4">
            <a:extLst>
              <a:ext uri="{FF2B5EF4-FFF2-40B4-BE49-F238E27FC236}">
                <a16:creationId xmlns:a16="http://schemas.microsoft.com/office/drawing/2014/main" id="{BE93A528-3518-4576-9CFE-0C3C59D88D04}"/>
              </a:ext>
            </a:extLst>
          </p:cNvPr>
          <p:cNvSpPr>
            <a:spLocks noGrp="1"/>
          </p:cNvSpPr>
          <p:nvPr>
            <p:ph type="ftr" sz="quarter" idx="11"/>
          </p:nvPr>
        </p:nvSpPr>
        <p:spPr>
          <a:xfrm>
            <a:off x="4038600" y="6522610"/>
            <a:ext cx="4114800" cy="365125"/>
          </a:xfrm>
        </p:spPr>
        <p:txBody>
          <a:bodyPr/>
          <a:lstStyle/>
          <a:p>
            <a:endParaRPr lang="en-US"/>
          </a:p>
        </p:txBody>
      </p:sp>
      <p:sp>
        <p:nvSpPr>
          <p:cNvPr id="6" name="Slide Number Placeholder 5">
            <a:extLst>
              <a:ext uri="{FF2B5EF4-FFF2-40B4-BE49-F238E27FC236}">
                <a16:creationId xmlns:a16="http://schemas.microsoft.com/office/drawing/2014/main" id="{AB1D489E-74F4-4806-9B0D-1B7D0F86BE2C}"/>
              </a:ext>
            </a:extLst>
          </p:cNvPr>
          <p:cNvSpPr>
            <a:spLocks noGrp="1"/>
          </p:cNvSpPr>
          <p:nvPr>
            <p:ph type="sldNum" sz="quarter" idx="12"/>
          </p:nvPr>
        </p:nvSpPr>
        <p:spPr/>
        <p:txBody>
          <a:bodyPr/>
          <a:lstStyle/>
          <a:p>
            <a:fld id="{4948737C-80A2-4C37-BF79-4AA624F56D80}" type="slidenum">
              <a:rPr lang="en-US" smtClean="0"/>
              <a:t>‹#›</a:t>
            </a:fld>
            <a:endParaRPr lang="en-US"/>
          </a:p>
        </p:txBody>
      </p:sp>
      <p:sp>
        <p:nvSpPr>
          <p:cNvPr id="9" name="AutoShape 2">
            <a:extLst>
              <a:ext uri="{FF2B5EF4-FFF2-40B4-BE49-F238E27FC236}">
                <a16:creationId xmlns:a16="http://schemas.microsoft.com/office/drawing/2014/main" id="{0EF15BAE-9561-4DB6-89FE-A3C5BC5EB909}"/>
              </a:ext>
            </a:extLst>
          </p:cNvPr>
          <p:cNvSpPr>
            <a:spLocks noChangeAspect="1" noChangeArrowheads="1"/>
          </p:cNvSpPr>
          <p:nvPr userDrawn="1"/>
        </p:nvSpPr>
        <p:spPr bwMode="auto">
          <a:xfrm>
            <a:off x="6300641" y="343270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B59C7BEE-ECD0-4168-9C31-BA354CC5AF55}"/>
              </a:ext>
            </a:extLst>
          </p:cNvPr>
          <p:cNvSpPr/>
          <p:nvPr userDrawn="1"/>
        </p:nvSpPr>
        <p:spPr>
          <a:xfrm>
            <a:off x="3294406" y="2952679"/>
            <a:ext cx="513282" cy="1569660"/>
          </a:xfrm>
          <a:prstGeom prst="rect">
            <a:avLst/>
          </a:prstGeom>
          <a:noFill/>
        </p:spPr>
        <p:txBody>
          <a:bodyPr wrap="none" lIns="91440" tIns="45720" rIns="91440" bIns="45720">
            <a:spAutoFit/>
          </a:bodyPr>
          <a:lstStyle/>
          <a:p>
            <a:pPr algn="ctr"/>
            <a:r>
              <a:rPr lang="en-US"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1" name="Rectangle 10">
            <a:extLst>
              <a:ext uri="{FF2B5EF4-FFF2-40B4-BE49-F238E27FC236}">
                <a16:creationId xmlns:a16="http://schemas.microsoft.com/office/drawing/2014/main" id="{A579FCC0-61C1-4294-8872-AEF851DBD6F6}"/>
              </a:ext>
            </a:extLst>
          </p:cNvPr>
          <p:cNvSpPr/>
          <p:nvPr userDrawn="1"/>
        </p:nvSpPr>
        <p:spPr>
          <a:xfrm>
            <a:off x="3293043" y="5368893"/>
            <a:ext cx="513282" cy="1569660"/>
          </a:xfrm>
          <a:prstGeom prst="rect">
            <a:avLst/>
          </a:prstGeom>
          <a:noFill/>
        </p:spPr>
        <p:txBody>
          <a:bodyPr wrap="none" lIns="91440" tIns="45720" rIns="91440" bIns="45720">
            <a:spAutoFit/>
          </a:bodyPr>
          <a:lstStyle/>
          <a:p>
            <a:pPr algn="ctr"/>
            <a:r>
              <a:rPr lang="en-US"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2" name="Rectangle 11">
            <a:extLst>
              <a:ext uri="{FF2B5EF4-FFF2-40B4-BE49-F238E27FC236}">
                <a16:creationId xmlns:a16="http://schemas.microsoft.com/office/drawing/2014/main" id="{E9851239-1964-439A-BACC-3BB3B78BF4B0}"/>
              </a:ext>
            </a:extLst>
          </p:cNvPr>
          <p:cNvSpPr/>
          <p:nvPr userDrawn="1"/>
        </p:nvSpPr>
        <p:spPr>
          <a:xfrm>
            <a:off x="805727" y="4781620"/>
            <a:ext cx="561372" cy="1569660"/>
          </a:xfrm>
          <a:prstGeom prst="rect">
            <a:avLst/>
          </a:prstGeom>
          <a:noFill/>
        </p:spPr>
        <p:txBody>
          <a:bodyPr wrap="none" lIns="91440" tIns="45720" rIns="91440" bIns="45720">
            <a:spAutoFit/>
          </a:bodyPr>
          <a:lstStyle/>
          <a:p>
            <a:pPr algn="ctr"/>
            <a:r>
              <a:rPr lang="en-US"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13" name="Picture 12" descr="Text&#10;&#10;Description automatically generated">
            <a:extLst>
              <a:ext uri="{FF2B5EF4-FFF2-40B4-BE49-F238E27FC236}">
                <a16:creationId xmlns:a16="http://schemas.microsoft.com/office/drawing/2014/main" id="{3D311C63-DA45-4E61-AC23-DC95F9721B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4810" y="1995064"/>
            <a:ext cx="1673355" cy="2282957"/>
          </a:xfrm>
          <a:prstGeom prst="rect">
            <a:avLst/>
          </a:prstGeom>
        </p:spPr>
      </p:pic>
      <p:pic>
        <p:nvPicPr>
          <p:cNvPr id="14" name="Picture 13" descr="Text&#10;&#10;Description automatically generated">
            <a:extLst>
              <a:ext uri="{FF2B5EF4-FFF2-40B4-BE49-F238E27FC236}">
                <a16:creationId xmlns:a16="http://schemas.microsoft.com/office/drawing/2014/main" id="{5682229B-8BCF-43E4-A473-D6B598D2C7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1204" y="1995064"/>
            <a:ext cx="1673355" cy="2282957"/>
          </a:xfrm>
          <a:prstGeom prst="rect">
            <a:avLst/>
          </a:prstGeom>
        </p:spPr>
      </p:pic>
      <p:pic>
        <p:nvPicPr>
          <p:cNvPr id="15" name="Picture 14" descr="Text&#10;&#10;Description automatically generated">
            <a:extLst>
              <a:ext uri="{FF2B5EF4-FFF2-40B4-BE49-F238E27FC236}">
                <a16:creationId xmlns:a16="http://schemas.microsoft.com/office/drawing/2014/main" id="{CFBD3FAC-2A9B-4845-9128-61C9732338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78644" y="1995797"/>
            <a:ext cx="1673355" cy="2282957"/>
          </a:xfrm>
          <a:prstGeom prst="rect">
            <a:avLst/>
          </a:prstGeom>
        </p:spPr>
      </p:pic>
      <p:pic>
        <p:nvPicPr>
          <p:cNvPr id="16" name="Picture 15" descr="Text&#10;&#10;Description automatically generated">
            <a:extLst>
              <a:ext uri="{FF2B5EF4-FFF2-40B4-BE49-F238E27FC236}">
                <a16:creationId xmlns:a16="http://schemas.microsoft.com/office/drawing/2014/main" id="{3A03EB63-6E76-46B6-8E90-C4FB7AD67E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29278" y="1995064"/>
            <a:ext cx="1673355" cy="2282957"/>
          </a:xfrm>
          <a:prstGeom prst="rect">
            <a:avLst/>
          </a:prstGeom>
        </p:spPr>
      </p:pic>
      <p:pic>
        <p:nvPicPr>
          <p:cNvPr id="18" name="Picture 17" descr="Text&#10;&#10;Description automatically generated">
            <a:extLst>
              <a:ext uri="{FF2B5EF4-FFF2-40B4-BE49-F238E27FC236}">
                <a16:creationId xmlns:a16="http://schemas.microsoft.com/office/drawing/2014/main" id="{FA01B5F2-6D23-4376-BAD2-CE5371D0AA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4810" y="4424972"/>
            <a:ext cx="1673355" cy="2282957"/>
          </a:xfrm>
          <a:prstGeom prst="rect">
            <a:avLst/>
          </a:prstGeom>
        </p:spPr>
      </p:pic>
      <p:pic>
        <p:nvPicPr>
          <p:cNvPr id="19" name="Picture 18" descr="Text&#10;&#10;Description automatically generated">
            <a:extLst>
              <a:ext uri="{FF2B5EF4-FFF2-40B4-BE49-F238E27FC236}">
                <a16:creationId xmlns:a16="http://schemas.microsoft.com/office/drawing/2014/main" id="{5CCBEE74-0C71-4510-9789-DF16AD2AD2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1204" y="4424972"/>
            <a:ext cx="1673355" cy="2282957"/>
          </a:xfrm>
          <a:prstGeom prst="rect">
            <a:avLst/>
          </a:prstGeom>
        </p:spPr>
      </p:pic>
      <p:pic>
        <p:nvPicPr>
          <p:cNvPr id="20" name="Picture 19" descr="Text&#10;&#10;Description automatically generated">
            <a:extLst>
              <a:ext uri="{FF2B5EF4-FFF2-40B4-BE49-F238E27FC236}">
                <a16:creationId xmlns:a16="http://schemas.microsoft.com/office/drawing/2014/main" id="{40AFFFE6-3332-4B73-A780-1A066936C2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78644" y="4425705"/>
            <a:ext cx="1673355" cy="2282957"/>
          </a:xfrm>
          <a:prstGeom prst="rect">
            <a:avLst/>
          </a:prstGeom>
        </p:spPr>
      </p:pic>
      <p:pic>
        <p:nvPicPr>
          <p:cNvPr id="21" name="Picture 20" descr="Text&#10;&#10;Description automatically generated">
            <a:extLst>
              <a:ext uri="{FF2B5EF4-FFF2-40B4-BE49-F238E27FC236}">
                <a16:creationId xmlns:a16="http://schemas.microsoft.com/office/drawing/2014/main" id="{EB6BE986-36E0-471F-B782-14BD851F70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29278" y="4425704"/>
            <a:ext cx="1673355" cy="2282957"/>
          </a:xfrm>
          <a:prstGeom prst="rect">
            <a:avLst/>
          </a:prstGeom>
        </p:spPr>
      </p:pic>
    </p:spTree>
    <p:extLst>
      <p:ext uri="{BB962C8B-B14F-4D97-AF65-F5344CB8AC3E}">
        <p14:creationId xmlns:p14="http://schemas.microsoft.com/office/powerpoint/2010/main" val="139304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B71A-E538-4DBF-8851-254FDC76E38E}"/>
              </a:ext>
            </a:extLst>
          </p:cNvPr>
          <p:cNvSpPr>
            <a:spLocks noGrp="1"/>
          </p:cNvSpPr>
          <p:nvPr>
            <p:ph type="title"/>
          </p:nvPr>
        </p:nvSpPr>
        <p:spPr>
          <a:xfrm>
            <a:off x="4156364" y="320675"/>
            <a:ext cx="7197436"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8B42AC-5146-4E4B-B7B2-265BA51F1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89FB15-2D80-4C18-91BE-8E65CF862E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4F34B-DF98-44CB-84E0-5EFD3E0B5B33}"/>
              </a:ext>
            </a:extLst>
          </p:cNvPr>
          <p:cNvSpPr>
            <a:spLocks noGrp="1"/>
          </p:cNvSpPr>
          <p:nvPr>
            <p:ph type="dt" sz="half" idx="10"/>
          </p:nvPr>
        </p:nvSpPr>
        <p:spPr/>
        <p:txBody>
          <a:bodyPr/>
          <a:lstStyle/>
          <a:p>
            <a:fld id="{AF967EB2-AA70-44CD-ACD3-5D18540C1021}" type="datetimeFigureOut">
              <a:rPr lang="en-US" smtClean="0"/>
              <a:t>11/12/2021</a:t>
            </a:fld>
            <a:endParaRPr lang="en-US"/>
          </a:p>
        </p:txBody>
      </p:sp>
      <p:sp>
        <p:nvSpPr>
          <p:cNvPr id="6" name="Footer Placeholder 5">
            <a:extLst>
              <a:ext uri="{FF2B5EF4-FFF2-40B4-BE49-F238E27FC236}">
                <a16:creationId xmlns:a16="http://schemas.microsoft.com/office/drawing/2014/main" id="{B237C4CD-E238-4D64-B93E-EBE2965C5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2E70E-32C1-4D9E-B0C1-1E107006A2BD}"/>
              </a:ext>
            </a:extLst>
          </p:cNvPr>
          <p:cNvSpPr>
            <a:spLocks noGrp="1"/>
          </p:cNvSpPr>
          <p:nvPr>
            <p:ph type="sldNum" sz="quarter" idx="12"/>
          </p:nvPr>
        </p:nvSpPr>
        <p:spPr/>
        <p:txBody>
          <a:bodyPr/>
          <a:lstStyle/>
          <a:p>
            <a:fld id="{4948737C-80A2-4C37-BF79-4AA624F56D80}" type="slidenum">
              <a:rPr lang="en-US" smtClean="0"/>
              <a:t>‹#›</a:t>
            </a:fld>
            <a:endParaRPr lang="en-US"/>
          </a:p>
        </p:txBody>
      </p:sp>
    </p:spTree>
    <p:extLst>
      <p:ext uri="{BB962C8B-B14F-4D97-AF65-F5344CB8AC3E}">
        <p14:creationId xmlns:p14="http://schemas.microsoft.com/office/powerpoint/2010/main" val="99166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6" name="Picture 25" descr="A wood surface with a coin on it&#10;&#10;Description automatically generated with low confidence">
            <a:extLst>
              <a:ext uri="{FF2B5EF4-FFF2-40B4-BE49-F238E27FC236}">
                <a16:creationId xmlns:a16="http://schemas.microsoft.com/office/drawing/2014/main" id="{A39A8645-3F63-4273-AB49-F33373D2389D}"/>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5BA908E4-9CB6-4C91-821E-672F8111F199}"/>
              </a:ext>
            </a:extLst>
          </p:cNvPr>
          <p:cNvSpPr>
            <a:spLocks noGrp="1"/>
          </p:cNvSpPr>
          <p:nvPr>
            <p:ph type="body" idx="1"/>
          </p:nvPr>
        </p:nvSpPr>
        <p:spPr>
          <a:xfrm>
            <a:off x="838200" y="2090057"/>
            <a:ext cx="10515600" cy="4086906"/>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3A9CA9-479E-43D1-B3A3-EF633869D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67EB2-AA70-44CD-ACD3-5D18540C1021}" type="datetimeFigureOut">
              <a:rPr lang="en-US" smtClean="0"/>
              <a:t>11/12/2021</a:t>
            </a:fld>
            <a:endParaRPr lang="en-US"/>
          </a:p>
        </p:txBody>
      </p:sp>
      <p:sp>
        <p:nvSpPr>
          <p:cNvPr id="5" name="Footer Placeholder 4">
            <a:extLst>
              <a:ext uri="{FF2B5EF4-FFF2-40B4-BE49-F238E27FC236}">
                <a16:creationId xmlns:a16="http://schemas.microsoft.com/office/drawing/2014/main" id="{53083470-6DD9-4F8E-9EC8-2F8ABE7C5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944660-78CB-41F3-8002-AF1CE8AF5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8737C-80A2-4C37-BF79-4AA624F56D80}" type="slidenum">
              <a:rPr lang="en-US" smtClean="0"/>
              <a:t>‹#›</a:t>
            </a:fld>
            <a:endParaRPr lang="en-US"/>
          </a:p>
        </p:txBody>
      </p:sp>
      <p:pic>
        <p:nvPicPr>
          <p:cNvPr id="21" name="Picture 20" descr="Text&#10;&#10;Description automatically generated">
            <a:extLst>
              <a:ext uri="{FF2B5EF4-FFF2-40B4-BE49-F238E27FC236}">
                <a16:creationId xmlns:a16="http://schemas.microsoft.com/office/drawing/2014/main" id="{A5EE9B30-E7B8-417A-859B-1025B657FF64}"/>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61472" y="235764"/>
            <a:ext cx="2384716" cy="763692"/>
          </a:xfrm>
          <a:prstGeom prst="rect">
            <a:avLst/>
          </a:prstGeom>
        </p:spPr>
      </p:pic>
      <p:sp>
        <p:nvSpPr>
          <p:cNvPr id="28" name="TextBox 27">
            <a:extLst>
              <a:ext uri="{FF2B5EF4-FFF2-40B4-BE49-F238E27FC236}">
                <a16:creationId xmlns:a16="http://schemas.microsoft.com/office/drawing/2014/main" id="{64CC5F34-8DA1-4BC6-9DF9-222852045BA7}"/>
              </a:ext>
            </a:extLst>
          </p:cNvPr>
          <p:cNvSpPr txBox="1"/>
          <p:nvPr userDrawn="1"/>
        </p:nvSpPr>
        <p:spPr>
          <a:xfrm>
            <a:off x="3318164" y="207450"/>
            <a:ext cx="6393873" cy="1754326"/>
          </a:xfrm>
          <a:prstGeom prst="rect">
            <a:avLst/>
          </a:prstGeom>
          <a:noFill/>
        </p:spPr>
        <p:txBody>
          <a:bodyPr wrap="square" rtlCol="0">
            <a:spAutoFit/>
          </a:bodyPr>
          <a:lstStyle/>
          <a:p>
            <a:pPr algn="ctr"/>
            <a:r>
              <a:rPr lang="en-US" sz="5400" b="1" dirty="0">
                <a:solidFill>
                  <a:schemeClr val="bg1"/>
                </a:solidFill>
                <a:latin typeface="Open Sans" panose="020B0606030504020204" pitchFamily="34" charset="0"/>
              </a:rPr>
              <a:t>Set Sail to Your 1</a:t>
            </a:r>
            <a:r>
              <a:rPr lang="en-US" sz="5400" b="1" baseline="30000" dirty="0">
                <a:solidFill>
                  <a:schemeClr val="bg1"/>
                </a:solidFill>
                <a:latin typeface="Open Sans" panose="020B0606030504020204" pitchFamily="34" charset="0"/>
              </a:rPr>
              <a:t>st</a:t>
            </a:r>
            <a:r>
              <a:rPr lang="en-US" sz="5400" b="1" dirty="0">
                <a:solidFill>
                  <a:schemeClr val="bg1"/>
                </a:solidFill>
                <a:latin typeface="Open Sans" panose="020B0606030504020204" pitchFamily="34" charset="0"/>
              </a:rPr>
              <a:t> Destination</a:t>
            </a:r>
          </a:p>
        </p:txBody>
      </p:sp>
    </p:spTree>
    <p:extLst>
      <p:ext uri="{BB962C8B-B14F-4D97-AF65-F5344CB8AC3E}">
        <p14:creationId xmlns:p14="http://schemas.microsoft.com/office/powerpoint/2010/main" val="143721019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2" r:id="rId4"/>
    <p:sldLayoutId id="2147483650" r:id="rId5"/>
    <p:sldLayoutId id="2147483651" r:id="rId6"/>
    <p:sldLayoutId id="2147483661" r:id="rId7"/>
    <p:sldLayoutId id="2147483660"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r" defTabSz="914400" rtl="0" eaLnBrk="1" latinLnBrk="0" hangingPunct="1">
        <a:lnSpc>
          <a:spcPct val="90000"/>
        </a:lnSpc>
        <a:spcBef>
          <a:spcPct val="0"/>
        </a:spcBef>
        <a:buNone/>
        <a:defRPr sz="4400" b="1" kern="1200">
          <a:solidFill>
            <a:schemeClr val="bg1"/>
          </a:solidFill>
          <a:effectLst>
            <a:outerShdw blurRad="50800" dist="38100" dir="2700000" algn="tl" rotWithShape="0">
              <a:schemeClr val="bg1">
                <a:alpha val="40000"/>
              </a:schemeClr>
            </a:outerShdw>
          </a:effectLst>
          <a:latin typeface="Viner Hand ITC" panose="03070502030502020203" pitchFamily="66"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b="1" kern="120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b="1" kern="120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b="1" kern="120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b="1" kern="120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b="1" kern="120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text, outdoor, ground&#10;&#10;Description automatically generated">
            <a:extLst>
              <a:ext uri="{FF2B5EF4-FFF2-40B4-BE49-F238E27FC236}">
                <a16:creationId xmlns:a16="http://schemas.microsoft.com/office/drawing/2014/main" id="{9879E24F-3660-4D17-894B-05C9D23DDC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7116" y="1969475"/>
            <a:ext cx="1675586" cy="2286000"/>
          </a:xfrm>
          <a:prstGeom prst="rect">
            <a:avLst/>
          </a:prstGeom>
        </p:spPr>
      </p:pic>
      <p:pic>
        <p:nvPicPr>
          <p:cNvPr id="29" name="Picture 28">
            <a:extLst>
              <a:ext uri="{FF2B5EF4-FFF2-40B4-BE49-F238E27FC236}">
                <a16:creationId xmlns:a16="http://schemas.microsoft.com/office/drawing/2014/main" id="{0832B3FA-7FCB-433C-AB3B-9150E2933A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916" y="4459458"/>
            <a:ext cx="1675586" cy="2286000"/>
          </a:xfrm>
          <a:prstGeom prst="rect">
            <a:avLst/>
          </a:prstGeom>
        </p:spPr>
      </p:pic>
    </p:spTree>
    <p:extLst>
      <p:ext uri="{BB962C8B-B14F-4D97-AF65-F5344CB8AC3E}">
        <p14:creationId xmlns:p14="http://schemas.microsoft.com/office/powerpoint/2010/main" val="364824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watercraft, boat, transport&#10;&#10;Description automatically generated">
            <a:extLst>
              <a:ext uri="{FF2B5EF4-FFF2-40B4-BE49-F238E27FC236}">
                <a16:creationId xmlns:a16="http://schemas.microsoft.com/office/drawing/2014/main" id="{ACC38DD5-5100-4A46-B37B-956CE894E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9373" y="1955408"/>
            <a:ext cx="1675586" cy="2286000"/>
          </a:xfrm>
          <a:prstGeom prst="rect">
            <a:avLst/>
          </a:prstGeom>
        </p:spPr>
      </p:pic>
      <p:pic>
        <p:nvPicPr>
          <p:cNvPr id="19" name="Picture 18" descr="A close up of a person&#10;&#10;Description automatically generated with low confidence">
            <a:extLst>
              <a:ext uri="{FF2B5EF4-FFF2-40B4-BE49-F238E27FC236}">
                <a16:creationId xmlns:a16="http://schemas.microsoft.com/office/drawing/2014/main" id="{6356CBA6-E100-4E06-B856-9FE8ED34BB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969" y="4445390"/>
            <a:ext cx="1675586" cy="2286000"/>
          </a:xfrm>
          <a:prstGeom prst="rect">
            <a:avLst/>
          </a:prstGeom>
        </p:spPr>
      </p:pic>
    </p:spTree>
    <p:extLst>
      <p:ext uri="{BB962C8B-B14F-4D97-AF65-F5344CB8AC3E}">
        <p14:creationId xmlns:p14="http://schemas.microsoft.com/office/powerpoint/2010/main" val="50038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outdoor, person&#10;&#10;Description automatically generated">
            <a:extLst>
              <a:ext uri="{FF2B5EF4-FFF2-40B4-BE49-F238E27FC236}">
                <a16:creationId xmlns:a16="http://schemas.microsoft.com/office/drawing/2014/main" id="{C58C4A91-407F-4F60-A52A-D6D4D8A070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5976" y="1962443"/>
            <a:ext cx="1675586" cy="2286000"/>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7B71FC69-F5FE-4BCE-9704-F7C84D286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798" y="4438357"/>
            <a:ext cx="1675586" cy="2286000"/>
          </a:xfrm>
          <a:prstGeom prst="rect">
            <a:avLst/>
          </a:prstGeom>
        </p:spPr>
      </p:pic>
    </p:spTree>
    <p:extLst>
      <p:ext uri="{BB962C8B-B14F-4D97-AF65-F5344CB8AC3E}">
        <p14:creationId xmlns:p14="http://schemas.microsoft.com/office/powerpoint/2010/main" val="202785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ainting of a person&#10;&#10;Description automatically generated with medium confidence">
            <a:extLst>
              <a:ext uri="{FF2B5EF4-FFF2-40B4-BE49-F238E27FC236}">
                <a16:creationId xmlns:a16="http://schemas.microsoft.com/office/drawing/2014/main" id="{D7D2948C-9422-4F80-AC84-AB5DD8A701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98523" y="1842867"/>
            <a:ext cx="1675586" cy="2286000"/>
          </a:xfrm>
          <a:prstGeom prst="rect">
            <a:avLst/>
          </a:prstGeom>
        </p:spPr>
      </p:pic>
      <p:pic>
        <p:nvPicPr>
          <p:cNvPr id="21" name="Picture 20" descr="A picture containing outdoor&#10;&#10;Description automatically generated">
            <a:extLst>
              <a:ext uri="{FF2B5EF4-FFF2-40B4-BE49-F238E27FC236}">
                <a16:creationId xmlns:a16="http://schemas.microsoft.com/office/drawing/2014/main" id="{96DFF40D-86C9-492F-9CA7-7FB505798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255" y="4332848"/>
            <a:ext cx="1675586" cy="2286000"/>
          </a:xfrm>
          <a:prstGeom prst="rect">
            <a:avLst/>
          </a:prstGeom>
        </p:spPr>
      </p:pic>
    </p:spTree>
    <p:extLst>
      <p:ext uri="{BB962C8B-B14F-4D97-AF65-F5344CB8AC3E}">
        <p14:creationId xmlns:p14="http://schemas.microsoft.com/office/powerpoint/2010/main" val="82959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60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3159</TotalTime>
  <Words>0</Words>
  <Application>Microsoft Office PowerPoint</Application>
  <PresentationFormat>Widescreen</PresentationFormat>
  <Paragraphs>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Open Sans</vt:lpstr>
      <vt:lpstr>Viner Hand ITC</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Staneart</dc:creator>
  <cp:lastModifiedBy>Doug Staneart</cp:lastModifiedBy>
  <cp:revision>17</cp:revision>
  <dcterms:created xsi:type="dcterms:W3CDTF">2021-01-08T17:30:52Z</dcterms:created>
  <dcterms:modified xsi:type="dcterms:W3CDTF">2021-11-12T19:04:21Z</dcterms:modified>
</cp:coreProperties>
</file>